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714" r:id="rId2"/>
  </p:sldMasterIdLst>
  <p:notesMasterIdLst>
    <p:notesMasterId r:id="rId16"/>
  </p:notesMasterIdLst>
  <p:handoutMasterIdLst>
    <p:handoutMasterId r:id="rId17"/>
  </p:handoutMasterIdLst>
  <p:sldIdLst>
    <p:sldId id="372" r:id="rId3"/>
    <p:sldId id="387" r:id="rId4"/>
    <p:sldId id="378" r:id="rId5"/>
    <p:sldId id="380" r:id="rId6"/>
    <p:sldId id="388" r:id="rId7"/>
    <p:sldId id="377" r:id="rId8"/>
    <p:sldId id="389" r:id="rId9"/>
    <p:sldId id="390" r:id="rId10"/>
    <p:sldId id="391" r:id="rId11"/>
    <p:sldId id="393" r:id="rId12"/>
    <p:sldId id="392" r:id="rId13"/>
    <p:sldId id="395" r:id="rId14"/>
    <p:sldId id="396" r:id="rId15"/>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
      <p:font typeface="Segoe UI" panose="020B0502040204020203" pitchFamily="34" charset="0"/>
      <p:regular r:id="rId24"/>
      <p:bold r:id="rId25"/>
      <p:italic r:id="rId26"/>
      <p:boldItalic r:id="rId27"/>
    </p:embeddedFont>
    <p:embeddedFont>
      <p:font typeface="Segoe UI Black" panose="020B0A02040204020203" pitchFamily="34" charset="0"/>
      <p:bold r:id="rId28"/>
      <p:boldItalic r:id="rId29"/>
    </p:embeddedFont>
    <p:embeddedFont>
      <p:font typeface="Segoe UI Light" panose="020B0502040204020203" pitchFamily="34" charset="0"/>
      <p:regular r:id="rId30"/>
      <p:italic r:id="rId31"/>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7DA64D30-7AA4-4136-A1FC-437F10E192C8}">
          <p14:sldIdLst>
            <p14:sldId id="372"/>
            <p14:sldId id="387"/>
            <p14:sldId id="378"/>
            <p14:sldId id="380"/>
            <p14:sldId id="388"/>
            <p14:sldId id="377"/>
            <p14:sldId id="389"/>
            <p14:sldId id="390"/>
            <p14:sldId id="391"/>
            <p14:sldId id="393"/>
            <p14:sldId id="392"/>
            <p14:sldId id="395"/>
            <p14:sldId id="39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lle de Korte" initials="JdK" lastIdx="2" clrIdx="0">
    <p:extLst>
      <p:ext uri="{19B8F6BF-5375-455C-9EA6-DF929625EA0E}">
        <p15:presenceInfo xmlns:p15="http://schemas.microsoft.com/office/powerpoint/2012/main" userId="S-1-5-21-2890558824-3927818043-3374662254-1152" providerId="AD"/>
      </p:ext>
    </p:extLst>
  </p:cmAuthor>
  <p:cmAuthor id="2" name="Robbert van Brummen" initials="RvB" lastIdx="4" clrIdx="1">
    <p:extLst>
      <p:ext uri="{19B8F6BF-5375-455C-9EA6-DF929625EA0E}">
        <p15:presenceInfo xmlns:p15="http://schemas.microsoft.com/office/powerpoint/2012/main" userId="S::robbert@pptsolutions.nl::6c049175-f940-4ce4-af4f-9c8a9422bfb9" providerId="AD"/>
      </p:ext>
    </p:extLst>
  </p:cmAuthor>
  <p:cmAuthor id="3" name="Michael Wolf Visser" initials="MWV" lastIdx="4" clrIdx="2">
    <p:extLst>
      <p:ext uri="{19B8F6BF-5375-455C-9EA6-DF929625EA0E}">
        <p15:presenceInfo xmlns:p15="http://schemas.microsoft.com/office/powerpoint/2012/main" userId="Michael Wolf Vis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6A87"/>
    <a:srgbClr val="258B25"/>
    <a:srgbClr val="D74830"/>
    <a:srgbClr val="E6E6E6"/>
    <a:srgbClr val="211F26"/>
    <a:srgbClr val="A6BBCA"/>
    <a:srgbClr val="7297AD"/>
    <a:srgbClr val="407C96"/>
    <a:srgbClr val="5987A0"/>
    <a:srgbClr val="9F1D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autoAdjust="0"/>
    <p:restoredTop sz="72438" autoAdjust="0"/>
  </p:normalViewPr>
  <p:slideViewPr>
    <p:cSldViewPr snapToGrid="0" showGuides="1">
      <p:cViewPr varScale="1">
        <p:scale>
          <a:sx n="77" d="100"/>
          <a:sy n="77" d="100"/>
        </p:scale>
        <p:origin x="1404" y="90"/>
      </p:cViewPr>
      <p:guideLst/>
    </p:cSldViewPr>
  </p:slideViewPr>
  <p:outlineViewPr>
    <p:cViewPr>
      <p:scale>
        <a:sx n="75" d="100"/>
        <a:sy n="75" d="100"/>
      </p:scale>
      <p:origin x="0" y="-9348"/>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90" d="100"/>
          <a:sy n="90" d="100"/>
        </p:scale>
        <p:origin x="2328"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1.xml"/><Relationship Id="rId21" Type="http://schemas.openxmlformats.org/officeDocument/2006/relationships/font" Target="fonts/font4.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790FD16C-8895-420F-A8EA-49A46C0B976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Tijdelijke aanduiding voor datum 2">
            <a:extLst>
              <a:ext uri="{FF2B5EF4-FFF2-40B4-BE49-F238E27FC236}">
                <a16:creationId xmlns:a16="http://schemas.microsoft.com/office/drawing/2014/main" id="{3700728C-ECC4-4B3A-8BFF-86F26773B0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AFEACA9-F0E6-4B7E-B44F-E42487D7D50E}" type="datetimeFigureOut">
              <a:rPr lang="en-US" smtClean="0"/>
              <a:t>7/23/2021</a:t>
            </a:fld>
            <a:endParaRPr lang="en-US"/>
          </a:p>
        </p:txBody>
      </p:sp>
      <p:sp>
        <p:nvSpPr>
          <p:cNvPr id="4" name="Tijdelijke aanduiding voor voettekst 3">
            <a:extLst>
              <a:ext uri="{FF2B5EF4-FFF2-40B4-BE49-F238E27FC236}">
                <a16:creationId xmlns:a16="http://schemas.microsoft.com/office/drawing/2014/main" id="{72BF263F-937E-45F8-8B87-C3897AF9CC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Tijdelijke aanduiding voor dianummer 4">
            <a:extLst>
              <a:ext uri="{FF2B5EF4-FFF2-40B4-BE49-F238E27FC236}">
                <a16:creationId xmlns:a16="http://schemas.microsoft.com/office/drawing/2014/main" id="{FAC4AB41-049A-45F6-8400-96B8E558F0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93719E2-4BAC-4A20-AFDE-2A2DE3B6FB6C}" type="slidenum">
              <a:rPr lang="en-US" smtClean="0"/>
              <a:t>‹#›</a:t>
            </a:fld>
            <a:endParaRPr lang="en-US"/>
          </a:p>
        </p:txBody>
      </p:sp>
    </p:spTree>
    <p:extLst>
      <p:ext uri="{BB962C8B-B14F-4D97-AF65-F5344CB8AC3E}">
        <p14:creationId xmlns:p14="http://schemas.microsoft.com/office/powerpoint/2010/main" val="1712397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7E9904-312C-4E6F-8F31-48A38C65A6EC}" type="datetimeFigureOut">
              <a:rPr lang="nl-NL" smtClean="0"/>
              <a:t>23-7-2021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88A791-D8E8-4C23-A528-EAEB42DC40E7}" type="slidenum">
              <a:rPr lang="nl-NL" smtClean="0"/>
              <a:t>‹#›</a:t>
            </a:fld>
            <a:endParaRPr lang="nl-NL"/>
          </a:p>
        </p:txBody>
      </p:sp>
    </p:spTree>
    <p:extLst>
      <p:ext uri="{BB962C8B-B14F-4D97-AF65-F5344CB8AC3E}">
        <p14:creationId xmlns:p14="http://schemas.microsoft.com/office/powerpoint/2010/main" val="939037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Everyone! Huge thanks to the organizers of </a:t>
            </a:r>
            <a:r>
              <a:rPr lang="en-US" dirty="0" err="1"/>
              <a:t>europython</a:t>
            </a:r>
            <a:r>
              <a:rPr lang="en-US" dirty="0"/>
              <a:t> for making this happen! I’ve had a great time the last few days, and already today seen a bunch of awesome talks and very much looking forward to more. So thank you for joining me today! My name is </a:t>
            </a:r>
            <a:r>
              <a:rPr lang="en-US" dirty="0" err="1"/>
              <a:t>joel</a:t>
            </a:r>
            <a:r>
              <a:rPr lang="en-US" dirty="0"/>
              <a:t> Christiansen, I’m an application engineer at optiver. Optiver is a trading firm, and we use python just about everywhere. From monitoring to data analysis to operational tooling to risk controls, we use python all over the place, across 800+ servers all across the world. And as a consequence of that, we care a lot about python packaging. </a:t>
            </a:r>
          </a:p>
          <a:p>
            <a:endParaRPr lang="en-US" dirty="0"/>
          </a:p>
          <a:p>
            <a:r>
              <a:rPr lang="en-US" dirty="0"/>
              <a:t>Before we jump in, you should join us in the Sponsor Optiver channel in matrix, I’ll be hanging out there after the talk and I’d love to answer any questions you might have or just to chat about python, build tooling, type systems, or anything else!</a:t>
            </a:r>
          </a:p>
          <a:p>
            <a:endParaRPr lang="en-US" dirty="0"/>
          </a:p>
          <a:p>
            <a:endParaRPr lang="en-US" dirty="0"/>
          </a:p>
          <a:p>
            <a:r>
              <a:rPr lang="en-US" dirty="0"/>
              <a:t>So today we’ll be talking about a variety of topics around build tooling. The idea that spawned the conversation for me was this idea of transitive dependencies, and how to deal with them. Transitive dependencies are dependencies of dependencies, so for example if you have a direct requirement on requests, then you will have a transitive dependency on urllib3. This is just a small aspect of the larger build tooling discussion I want to have, but it’s a good focal point. We’ll talk more about these in a bit but for just a second I’d like to tell you about a really nice tool called shiv.</a:t>
            </a:r>
          </a:p>
        </p:txBody>
      </p:sp>
      <p:sp>
        <p:nvSpPr>
          <p:cNvPr id="4" name="Slide Number Placeholder 3"/>
          <p:cNvSpPr>
            <a:spLocks noGrp="1"/>
          </p:cNvSpPr>
          <p:nvPr>
            <p:ph type="sldNum" sz="quarter" idx="5"/>
          </p:nvPr>
        </p:nvSpPr>
        <p:spPr/>
        <p:txBody>
          <a:bodyPr/>
          <a:lstStyle/>
          <a:p>
            <a:fld id="{EA88A791-D8E8-4C23-A528-EAEB42DC40E7}" type="slidenum">
              <a:rPr lang="nl-NL" smtClean="0"/>
              <a:t>1</a:t>
            </a:fld>
            <a:endParaRPr lang="nl-NL"/>
          </a:p>
        </p:txBody>
      </p:sp>
    </p:spTree>
    <p:extLst>
      <p:ext uri="{BB962C8B-B14F-4D97-AF65-F5344CB8AC3E}">
        <p14:creationId xmlns:p14="http://schemas.microsoft.com/office/powerpoint/2010/main" val="1259064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Pip tools is a bit of an odd case, in that it exists kind of next to other build tools like </a:t>
            </a:r>
            <a:r>
              <a:rPr lang="en-US" dirty="0" err="1"/>
              <a:t>setuptools</a:t>
            </a:r>
            <a:r>
              <a:rPr lang="en-US" dirty="0"/>
              <a:t>. Rather than actually in any way creating some build artifacts like a wheel or a source distribution, it gives you just a requirements.txt file with all the locked dependencies that you can then do whatever you want with.</a:t>
            </a:r>
          </a:p>
          <a:p>
            <a:endParaRPr lang="en-US" dirty="0"/>
          </a:p>
          <a:p>
            <a:r>
              <a:rPr lang="en-US" dirty="0"/>
              <a:t>he upside of this is that a repo that uses pip-tools does not need to change _any_ other aspect of itself. It can use whatever metadata format, whatever other build tools, whatever process the author or maintainers are comfortable with and it just slots into the locking roll naturally. </a:t>
            </a:r>
          </a:p>
          <a:p>
            <a:endParaRPr lang="en-US" dirty="0"/>
          </a:p>
          <a:p>
            <a:r>
              <a:rPr lang="en-US" dirty="0"/>
              <a:t>The “downside” is that it is less of a cohesive whole than say poetry, but if that’s a downside at all or an upside will vary from person to person. Like I’ve said a few times I do prefer smaller tools, but I think there is a bit of a sweet spot somewhere between pip-tools and poetry that can fit my purposes ideally.</a:t>
            </a:r>
          </a:p>
          <a:p>
            <a:endParaRPr lang="en-US" dirty="0"/>
          </a:p>
          <a:p>
            <a:r>
              <a:rPr lang="en-US" dirty="0"/>
              <a:t>This is the only tool I’ll mention as well that does not yet support pep517, though I believe that is planned.</a:t>
            </a:r>
          </a:p>
        </p:txBody>
      </p:sp>
      <p:sp>
        <p:nvSpPr>
          <p:cNvPr id="4" name="Slide Number Placeholder 3"/>
          <p:cNvSpPr>
            <a:spLocks noGrp="1"/>
          </p:cNvSpPr>
          <p:nvPr>
            <p:ph type="sldNum" sz="quarter" idx="5"/>
          </p:nvPr>
        </p:nvSpPr>
        <p:spPr/>
        <p:txBody>
          <a:bodyPr/>
          <a:lstStyle/>
          <a:p>
            <a:fld id="{EA88A791-D8E8-4C23-A528-EAEB42DC40E7}" type="slidenum">
              <a:rPr lang="nl-NL" smtClean="0"/>
              <a:t>10</a:t>
            </a:fld>
            <a:endParaRPr lang="nl-NL"/>
          </a:p>
        </p:txBody>
      </p:sp>
    </p:spTree>
    <p:extLst>
      <p:ext uri="{BB962C8B-B14F-4D97-AF65-F5344CB8AC3E}">
        <p14:creationId xmlns:p14="http://schemas.microsoft.com/office/powerpoint/2010/main" val="3614691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Second to last tool I want to talk about: </a:t>
            </a:r>
            <a:r>
              <a:rPr lang="en-US" dirty="0" err="1"/>
              <a:t>Setuptools</a:t>
            </a:r>
            <a:r>
              <a:rPr lang="en-US" dirty="0"/>
              <a:t> gets special mention in my view as the basis of the python packaging build. Obviously the _true_ holder of that title is </a:t>
            </a:r>
            <a:r>
              <a:rPr lang="en-US" dirty="0" err="1"/>
              <a:t>distutils</a:t>
            </a:r>
            <a:r>
              <a:rPr lang="en-US" dirty="0"/>
              <a:t>, but </a:t>
            </a:r>
            <a:r>
              <a:rPr lang="en-US" dirty="0" err="1"/>
              <a:t>setuptools</a:t>
            </a:r>
            <a:r>
              <a:rPr lang="en-US" dirty="0"/>
              <a:t> takes </a:t>
            </a:r>
            <a:r>
              <a:rPr lang="en-US" dirty="0" err="1"/>
              <a:t>distutils</a:t>
            </a:r>
            <a:r>
              <a:rPr lang="en-US" dirty="0"/>
              <a:t> and makes it useable by normal people. So </a:t>
            </a:r>
            <a:r>
              <a:rPr lang="en-US" dirty="0" err="1"/>
              <a:t>ya</a:t>
            </a:r>
            <a:r>
              <a:rPr lang="en-US" dirty="0"/>
              <a:t>. Yay </a:t>
            </a:r>
            <a:r>
              <a:rPr lang="en-US" dirty="0" err="1"/>
              <a:t>setuptools</a:t>
            </a:r>
            <a:r>
              <a:rPr lang="en-US" dirty="0"/>
              <a:t>. </a:t>
            </a:r>
          </a:p>
          <a:p>
            <a:endParaRPr lang="en-US" dirty="0"/>
          </a:p>
          <a:p>
            <a:endParaRPr lang="en-US" dirty="0"/>
          </a:p>
          <a:p>
            <a:r>
              <a:rPr lang="en-US" dirty="0"/>
              <a:t>Setup.py, as I mentioned before, Is just a python script. This has some surface-level implications which I mentioned earlier, which is that you can do basically whatever you want in a setup.py and have that as part of the build. However, this has much more extensive implications as well, namely that a lot of other build tools use </a:t>
            </a:r>
            <a:r>
              <a:rPr lang="en-US" dirty="0" err="1"/>
              <a:t>setuptools</a:t>
            </a:r>
            <a:r>
              <a:rPr lang="en-US" dirty="0"/>
              <a:t> internally. </a:t>
            </a:r>
          </a:p>
          <a:p>
            <a:endParaRPr lang="en-US" dirty="0"/>
          </a:p>
          <a:p>
            <a:endParaRPr lang="en-US" dirty="0"/>
          </a:p>
          <a:p>
            <a:r>
              <a:rPr lang="en-US" dirty="0"/>
              <a:t>The other side of being able to do anything as a part of the build, is that you can do _anything_ as a part of the build. And this is potentially a huge security issue as well if you’re distributing </a:t>
            </a:r>
            <a:r>
              <a:rPr lang="en-US" dirty="0" err="1"/>
              <a:t>sdists</a:t>
            </a:r>
            <a:r>
              <a:rPr lang="en-US" dirty="0"/>
              <a:t>, because then you’re running some arbitrary script on `pip install` as your own user. This is fixed with wheels, which can also be built with </a:t>
            </a:r>
            <a:r>
              <a:rPr lang="en-US" dirty="0" err="1"/>
              <a:t>setuptools</a:t>
            </a:r>
            <a:r>
              <a:rPr lang="en-US" dirty="0"/>
              <a:t>, so I’m by no means saying to abandon </a:t>
            </a:r>
            <a:r>
              <a:rPr lang="en-US" dirty="0" err="1"/>
              <a:t>setuptools</a:t>
            </a:r>
            <a:r>
              <a:rPr lang="en-US" dirty="0"/>
              <a:t> but merely to abandon distributing </a:t>
            </a:r>
            <a:r>
              <a:rPr lang="en-US" dirty="0" err="1"/>
              <a:t>sdists</a:t>
            </a:r>
            <a:r>
              <a:rPr lang="en-US" dirty="0"/>
              <a:t>.</a:t>
            </a:r>
          </a:p>
        </p:txBody>
      </p:sp>
      <p:sp>
        <p:nvSpPr>
          <p:cNvPr id="4" name="Slide Number Placeholder 3"/>
          <p:cNvSpPr>
            <a:spLocks noGrp="1"/>
          </p:cNvSpPr>
          <p:nvPr>
            <p:ph type="sldNum" sz="quarter" idx="5"/>
          </p:nvPr>
        </p:nvSpPr>
        <p:spPr/>
        <p:txBody>
          <a:bodyPr/>
          <a:lstStyle/>
          <a:p>
            <a:fld id="{EA88A791-D8E8-4C23-A528-EAEB42DC40E7}" type="slidenum">
              <a:rPr lang="nl-NL" smtClean="0"/>
              <a:t>11</a:t>
            </a:fld>
            <a:endParaRPr lang="nl-NL"/>
          </a:p>
        </p:txBody>
      </p:sp>
    </p:spTree>
    <p:extLst>
      <p:ext uri="{BB962C8B-B14F-4D97-AF65-F5344CB8AC3E}">
        <p14:creationId xmlns:p14="http://schemas.microsoft.com/office/powerpoint/2010/main" val="9763003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all these features, each tool has lessons we can take and learn from. But no tool quite made us happy. So we decided to create our own! We looked at this plethora of options and took inspiration from what we considered the best aspects of each of them, and also took advantage of some of the newest standards and features, and we came up with Vulcan. </a:t>
            </a:r>
          </a:p>
          <a:p>
            <a:endParaRPr lang="en-US" dirty="0"/>
          </a:p>
          <a:p>
            <a:r>
              <a:rPr lang="en-US" dirty="0"/>
              <a:t>I’ve tried to broadly characterize the goals of the other tools I’ve looked at so far, and I’ll do the same here. The intention of Vulcan is to make doing the right thing the easiest thing. You should never need some obscure combination of flags or commands to get the output you want, and it should be difficult to do the wrong thing. That’s the goal.</a:t>
            </a:r>
          </a:p>
          <a:p>
            <a:endParaRPr lang="en-US" dirty="0"/>
          </a:p>
          <a:p>
            <a:r>
              <a:rPr lang="en-US" dirty="0"/>
              <a:t>We’ve just finished open-sourcing this, so you can use it too if you like! It’s designed to be small and simple, it only has a handful of commands with max one or two options each. It allows everything you could want to configure to be configured in the </a:t>
            </a:r>
            <a:r>
              <a:rPr lang="en-US" dirty="0" err="1"/>
              <a:t>pyproject.toml</a:t>
            </a:r>
            <a:r>
              <a:rPr lang="en-US" dirty="0"/>
              <a:t>, it allows you to build wheels with dependencies either from the </a:t>
            </a:r>
            <a:r>
              <a:rPr lang="en-US" dirty="0" err="1"/>
              <a:t>lockfile</a:t>
            </a:r>
            <a:r>
              <a:rPr lang="en-US" dirty="0"/>
              <a:t> or not as you desire, and it’s dead easy to use. </a:t>
            </a:r>
          </a:p>
          <a:p>
            <a:endParaRPr lang="en-US" dirty="0"/>
          </a:p>
          <a:p>
            <a:r>
              <a:rPr lang="en-US" dirty="0"/>
              <a:t>Vulcan can do basically 3 things. It can generate a </a:t>
            </a:r>
            <a:r>
              <a:rPr lang="en-US" dirty="0" err="1"/>
              <a:t>lockfile</a:t>
            </a:r>
            <a:r>
              <a:rPr lang="en-US" dirty="0"/>
              <a:t> based on the </a:t>
            </a:r>
            <a:r>
              <a:rPr lang="en-US" dirty="0" err="1"/>
              <a:t>pyproject.toml</a:t>
            </a:r>
            <a:r>
              <a:rPr lang="en-US" dirty="0"/>
              <a:t>. It can build wheels. And it can do editable installs for </a:t>
            </a:r>
            <a:r>
              <a:rPr lang="en-US" dirty="0" err="1"/>
              <a:t>pyproject.toml</a:t>
            </a:r>
            <a:r>
              <a:rPr lang="en-US" dirty="0"/>
              <a:t> projects. </a:t>
            </a:r>
          </a:p>
          <a:p>
            <a:endParaRPr lang="en-US" dirty="0"/>
          </a:p>
          <a:p>
            <a:r>
              <a:rPr lang="en-US" dirty="0"/>
              <a:t>Because it’s PEP517 compatible, Vulcan works like magic with `pip install` on a directory, python-build, or any other build-frontend tool. Because it’s PEP621 compatible, it’s quite future-resistant (I won’t say future-proof to avoid tempting fate, but I doubt pep621 will be overthrown in the near future). A Vulcan project should just slot into whatever other stack of development and deployment tooling you prefer. And because it outputs wheels, an artifact created by Vulcan (</a:t>
            </a:r>
            <a:r>
              <a:rPr lang="en-US" dirty="0" err="1"/>
              <a:t>wether</a:t>
            </a:r>
            <a:r>
              <a:rPr lang="en-US" dirty="0"/>
              <a:t> that’s Vulcan build, python –m build, pip wheel, or any other command) is fully compatible with the rest of the modern python world in a completely transparent way.</a:t>
            </a:r>
          </a:p>
          <a:p>
            <a:endParaRPr lang="en-US" dirty="0"/>
          </a:p>
          <a:p>
            <a:r>
              <a:rPr lang="en-US" dirty="0"/>
              <a:t>And if it doesn’t do everything you want it to, it supports a very basic plugin mechanism for build-time plugins if you want to (for example) generate build info. In theory you could even use that to do things like compile </a:t>
            </a:r>
            <a:r>
              <a:rPr lang="en-US" dirty="0" err="1"/>
              <a:t>c++</a:t>
            </a:r>
            <a:r>
              <a:rPr lang="en-US" dirty="0"/>
              <a:t> extensions if you want, though I’ve not tried that.</a:t>
            </a:r>
          </a:p>
          <a:p>
            <a:endParaRPr lang="en-US" dirty="0"/>
          </a:p>
          <a:p>
            <a:r>
              <a:rPr lang="en-US" dirty="0"/>
              <a:t>I do hope you will go and take a look after this talk, and maybe install it and play around with it a bit. It comes with a conversion script to make that easy too.</a:t>
            </a:r>
          </a:p>
          <a:p>
            <a:endParaRPr lang="en-US" dirty="0"/>
          </a:p>
          <a:p>
            <a:r>
              <a:rPr lang="en-US" dirty="0"/>
              <a:t>If you take away anything from this talk, I want to emphasize that making this kind of tool is something you can do. I want people to try out Vulcan, and I hope you all take a look, but if it’s not for you, if it doesn’t do what you want? You can make one yourself that does! That’s the freedom that having these standard building blocks can offer. I can imagine a future where there’s a build tool that specializes in building projects with compiled </a:t>
            </a:r>
            <a:r>
              <a:rPr lang="en-US" dirty="0" err="1"/>
              <a:t>c++</a:t>
            </a:r>
            <a:r>
              <a:rPr lang="en-US" dirty="0"/>
              <a:t> extensions for example.</a:t>
            </a:r>
          </a:p>
          <a:p>
            <a:endParaRPr lang="en-US" dirty="0"/>
          </a:p>
          <a:p>
            <a:r>
              <a:rPr lang="en-US" dirty="0"/>
              <a:t>So for my taste in build tools, and for someone that shares that preference, Vulcan will be a good tool. For others, I hope that this can still provide some inspiration to make your own tool that makes you happy!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A88A791-D8E8-4C23-A528-EAEB42DC40E7}" type="slidenum">
              <a:rPr lang="nl-NL" smtClean="0"/>
              <a:t>12</a:t>
            </a:fld>
            <a:endParaRPr lang="nl-NL"/>
          </a:p>
        </p:txBody>
      </p:sp>
    </p:spTree>
    <p:extLst>
      <p:ext uri="{BB962C8B-B14F-4D97-AF65-F5344CB8AC3E}">
        <p14:creationId xmlns:p14="http://schemas.microsoft.com/office/powerpoint/2010/main" val="1010897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t>
            </a:r>
            <a:r>
              <a:rPr lang="en-US" dirty="0" err="1"/>
              <a:t>ya</a:t>
            </a:r>
            <a:r>
              <a:rPr lang="en-US" dirty="0"/>
              <a:t>, go forth and make new tools. I say this in a slightly self-serving position, I want to experiment with all the cool tools </a:t>
            </a:r>
            <a:r>
              <a:rPr lang="en-US" dirty="0" err="1"/>
              <a:t>y’all</a:t>
            </a:r>
            <a:r>
              <a:rPr lang="en-US" dirty="0"/>
              <a:t> will create. Find a niche, fill it, and make your tooling available for all to experiment with. And remember to be standards compliant so that everyone else can use it too.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 with that being said, I’m open for questions or comments! I’ll hang around in the optiver room in matrix as well for a bit after the talk if anyone wants to chat. Thanks everyone!</a:t>
            </a:r>
          </a:p>
          <a:p>
            <a:endParaRPr lang="en-US" dirty="0"/>
          </a:p>
        </p:txBody>
      </p:sp>
      <p:sp>
        <p:nvSpPr>
          <p:cNvPr id="4" name="Slide Number Placeholder 3"/>
          <p:cNvSpPr>
            <a:spLocks noGrp="1"/>
          </p:cNvSpPr>
          <p:nvPr>
            <p:ph type="sldNum" sz="quarter" idx="5"/>
          </p:nvPr>
        </p:nvSpPr>
        <p:spPr/>
        <p:txBody>
          <a:bodyPr/>
          <a:lstStyle/>
          <a:p>
            <a:fld id="{EA88A791-D8E8-4C23-A528-EAEB42DC40E7}" type="slidenum">
              <a:rPr lang="nl-NL" smtClean="0"/>
              <a:t>13</a:t>
            </a:fld>
            <a:endParaRPr lang="nl-NL"/>
          </a:p>
        </p:txBody>
      </p:sp>
    </p:spTree>
    <p:extLst>
      <p:ext uri="{BB962C8B-B14F-4D97-AF65-F5344CB8AC3E}">
        <p14:creationId xmlns:p14="http://schemas.microsoft.com/office/powerpoint/2010/main" val="2526862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bit off topic, I won’t be talking about shiv after this point but I did want to give a shout-out for something we use quite extensively and absolutely love.</a:t>
            </a:r>
          </a:p>
          <a:p>
            <a:endParaRPr lang="en-US" dirty="0"/>
          </a:p>
          <a:p>
            <a:r>
              <a:rPr lang="en-US" dirty="0"/>
              <a:t>Shiv is an awesome tool developed by </a:t>
            </a:r>
            <a:r>
              <a:rPr lang="en-US" dirty="0" err="1"/>
              <a:t>linkedin</a:t>
            </a:r>
            <a:r>
              <a:rPr lang="en-US" dirty="0"/>
              <a:t> for creating single-file executable binaries for python applications. The idea is you give it something that can be pip installed (a wheel, a local directory, an source distribution, </a:t>
            </a:r>
            <a:r>
              <a:rPr lang="en-US" dirty="0" err="1"/>
              <a:t>etcetra</a:t>
            </a:r>
            <a:r>
              <a:rPr lang="en-US" dirty="0"/>
              <a:t>) plus an entry point that will be called. It then produces a python </a:t>
            </a:r>
            <a:r>
              <a:rPr lang="en-US" dirty="0" err="1"/>
              <a:t>zipapp</a:t>
            </a:r>
            <a:r>
              <a:rPr lang="en-US" dirty="0"/>
              <a:t> that calls some bootstrapping code and extracts not only your application but all of the dependencies that were bundled with it. Then it executes the entry point you gave it in that </a:t>
            </a:r>
            <a:r>
              <a:rPr lang="en-US" dirty="0" err="1"/>
              <a:t>virtualenv</a:t>
            </a:r>
            <a:r>
              <a:rPr lang="en-US" dirty="0"/>
              <a:t> it just extracted. Awesome tool, makes deploying python applications a joy.</a:t>
            </a:r>
          </a:p>
          <a:p>
            <a:endParaRPr lang="en-US" dirty="0"/>
          </a:p>
          <a:p>
            <a:r>
              <a:rPr lang="en-US" dirty="0"/>
              <a:t>Shiv is actually a really </a:t>
            </a:r>
            <a:r>
              <a:rPr lang="en-US" dirty="0" err="1"/>
              <a:t>really</a:t>
            </a:r>
            <a:r>
              <a:rPr lang="en-US" dirty="0"/>
              <a:t> good example of a lot of the principles that I’ll be talking about in a second. It exists at a bit of a different level of abstraction than my current focus, but it’s a great tool and I highly recommend it.</a:t>
            </a:r>
          </a:p>
          <a:p>
            <a:endParaRPr lang="en-US" dirty="0"/>
          </a:p>
          <a:p>
            <a:r>
              <a:rPr lang="en-US" dirty="0"/>
              <a:t>I also want to say that there is a huge range of build tooling in python and I think that’s awesome.</a:t>
            </a:r>
          </a:p>
        </p:txBody>
      </p:sp>
      <p:sp>
        <p:nvSpPr>
          <p:cNvPr id="4" name="Slide Number Placeholder 3"/>
          <p:cNvSpPr>
            <a:spLocks noGrp="1"/>
          </p:cNvSpPr>
          <p:nvPr>
            <p:ph type="sldNum" sz="quarter" idx="5"/>
          </p:nvPr>
        </p:nvSpPr>
        <p:spPr/>
        <p:txBody>
          <a:bodyPr/>
          <a:lstStyle/>
          <a:p>
            <a:fld id="{EA88A791-D8E8-4C23-A528-EAEB42DC40E7}" type="slidenum">
              <a:rPr lang="nl-NL" smtClean="0"/>
              <a:t>2</a:t>
            </a:fld>
            <a:endParaRPr lang="nl-NL"/>
          </a:p>
        </p:txBody>
      </p:sp>
    </p:spTree>
    <p:extLst>
      <p:ext uri="{BB962C8B-B14F-4D97-AF65-F5344CB8AC3E}">
        <p14:creationId xmlns:p14="http://schemas.microsoft.com/office/powerpoint/2010/main" val="3956308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that out of the way, let’s talk for a second about what we care about in a build tool. There are a lot of different aspects to consider when it comes to building, and this list is not comprehensive, and reasonable people can disagree on the ordering. This is part of my list of things that are important to me.</a:t>
            </a:r>
          </a:p>
          <a:p>
            <a:endParaRPr lang="en-US" dirty="0"/>
          </a:p>
          <a:p>
            <a:r>
              <a:rPr lang="en-US" dirty="0"/>
              <a:t>So what do we care about first? Reproducibility.</a:t>
            </a:r>
          </a:p>
          <a:p>
            <a:endParaRPr lang="en-US" dirty="0"/>
          </a:p>
          <a:p>
            <a:r>
              <a:rPr lang="en-US" dirty="0"/>
              <a:t>If you build an application, make no changes, and a year later build the exact same package with the same commands, I expect the output of those commands to be identical to the first (or failing that, for the build to fail). This is to me the most important aspect because it’s the one that can potentially impact production. If we get this one wrong, there’s no point in worrying about anything else.</a:t>
            </a:r>
          </a:p>
          <a:p>
            <a:endParaRPr lang="en-US" dirty="0"/>
          </a:p>
          <a:p>
            <a:r>
              <a:rPr lang="en-US" dirty="0"/>
              <a:t>Compatibility. We want people to actually use the tools we make. This means those tools have to be able to integrate with the outside world. In a few minutes I will talk about a number of PEPs that relate to build processes, and this is the reason why. How good a tool is doesn’t really matter if nobody wants to use it.</a:t>
            </a:r>
          </a:p>
          <a:p>
            <a:endParaRPr lang="en-US" dirty="0"/>
          </a:p>
          <a:p>
            <a:r>
              <a:rPr lang="en-US" dirty="0"/>
              <a:t>Flexibility. Both in optiver and in the wider python ecosystem, we have applications that are built in a lot of different ways. Some repositories output shiv applications. Some are libraries. Some have </a:t>
            </a:r>
            <a:r>
              <a:rPr lang="en-US" dirty="0" err="1"/>
              <a:t>c++</a:t>
            </a:r>
            <a:r>
              <a:rPr lang="en-US" dirty="0"/>
              <a:t> or c  or rust or other compiled bindings, some have data files, etcetera. So long as a repo is standards-compliant and has the requisite configurations, a given tool should be able to build it.</a:t>
            </a:r>
          </a:p>
          <a:p>
            <a:endParaRPr lang="en-US" dirty="0"/>
          </a:p>
          <a:p>
            <a:r>
              <a:rPr lang="en-US" dirty="0"/>
              <a:t>Ease of use. This is in the same world as compatibility, which is the idea that if people don’t want to use our tooling it doesn’t really matter how technically good it is. This depends on a lot of factors, both fuzzy factors and specific ones.</a:t>
            </a:r>
          </a:p>
          <a:p>
            <a:endParaRPr lang="en-US" dirty="0"/>
          </a:p>
          <a:p>
            <a:r>
              <a:rPr lang="en-US" dirty="0"/>
              <a:t>And finally, modularity. Does this tool fit into other workflows as a part of a cohesive whole. That is, if I switch my IDE from vim to </a:t>
            </a:r>
            <a:r>
              <a:rPr lang="en-US" dirty="0" err="1"/>
              <a:t>pycharm</a:t>
            </a:r>
            <a:r>
              <a:rPr lang="en-US" dirty="0"/>
              <a:t> or VS code, will this application still work? </a:t>
            </a:r>
          </a:p>
        </p:txBody>
      </p:sp>
      <p:sp>
        <p:nvSpPr>
          <p:cNvPr id="4" name="Slide Number Placeholder 3"/>
          <p:cNvSpPr>
            <a:spLocks noGrp="1"/>
          </p:cNvSpPr>
          <p:nvPr>
            <p:ph type="sldNum" sz="quarter" idx="5"/>
          </p:nvPr>
        </p:nvSpPr>
        <p:spPr/>
        <p:txBody>
          <a:bodyPr/>
          <a:lstStyle/>
          <a:p>
            <a:fld id="{EA88A791-D8E8-4C23-A528-EAEB42DC40E7}" type="slidenum">
              <a:rPr lang="nl-NL" smtClean="0"/>
              <a:t>3</a:t>
            </a:fld>
            <a:endParaRPr lang="nl-NL"/>
          </a:p>
        </p:txBody>
      </p:sp>
    </p:spTree>
    <p:extLst>
      <p:ext uri="{BB962C8B-B14F-4D97-AF65-F5344CB8AC3E}">
        <p14:creationId xmlns:p14="http://schemas.microsoft.com/office/powerpoint/2010/main" val="4220904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so we have these goals, how do we achieve them.</a:t>
            </a:r>
          </a:p>
          <a:p>
            <a:endParaRPr lang="en-US" dirty="0"/>
          </a:p>
          <a:p>
            <a:r>
              <a:rPr lang="en-US" dirty="0"/>
              <a:t>For reproducibility, we need a very specific concept. And that is the concept of a </a:t>
            </a:r>
            <a:r>
              <a:rPr lang="en-US" dirty="0" err="1"/>
              <a:t>lockfile</a:t>
            </a:r>
            <a:r>
              <a:rPr lang="en-US" dirty="0"/>
              <a:t>. Most languages have some implementation of this idea, typically tied to the common build tool of that language. In python, we are blessed for choice in this area, with more than enough tools that implement the idea of a </a:t>
            </a:r>
            <a:r>
              <a:rPr lang="en-US" dirty="0" err="1"/>
              <a:t>lockfile</a:t>
            </a:r>
            <a:r>
              <a:rPr lang="en-US" dirty="0"/>
              <a:t>.</a:t>
            </a:r>
          </a:p>
          <a:p>
            <a:endParaRPr lang="en-US" dirty="0"/>
          </a:p>
          <a:p>
            <a:r>
              <a:rPr lang="en-US" dirty="0"/>
              <a:t>Compatibility is a broader but just as explicit area. The “how” here can be easily summed up as “be standards compliant”. Compatibility is after all one of the major goals of standardization. What standards are applicable to a given process or application is a more difficult question and that depends heavily on the specific area you’re working on. Again, I’ll cover a few relevant PEPs in just a moment that are part of what makes a “standard” build process in python.</a:t>
            </a:r>
          </a:p>
          <a:p>
            <a:endParaRPr lang="en-US" dirty="0"/>
          </a:p>
          <a:p>
            <a:r>
              <a:rPr lang="en-US" dirty="0"/>
              <a:t>For flexibility, we need to be capable of converting most current projects without any significant changes. Luckily, this is mostly pretty easy at a high level, though more complex builds get increasingly hard to convert. Wheels at least standardize this by solving the distribution problem.</a:t>
            </a:r>
          </a:p>
          <a:p>
            <a:endParaRPr lang="en-US" dirty="0"/>
          </a:p>
          <a:p>
            <a:r>
              <a:rPr lang="en-US" dirty="0"/>
              <a:t>Ease of use – keep it simple. We evaluated a few different external tools to try and achieve the results we needed. In my opinion this is the most difficult bit to get right. There are no peps to help here, no standards to tell you when simplicity has been achieved. There’s not even an objective way to decided if something is more or less or the same as something else in terms of complexity. And ease of use does not necessarily have a 1-to-1 relationship with complexity anyway, although they are correlated. So it’s important to get other people who are not writing your tool to try it, and make sure they can use it too.</a:t>
            </a:r>
          </a:p>
          <a:p>
            <a:endParaRPr lang="en-US" dirty="0"/>
          </a:p>
          <a:p>
            <a:r>
              <a:rPr lang="en-US" dirty="0"/>
              <a:t>And finally, modularity – keep your tools small and single-purpose. This is essentially the bash philosophy of do one thing and do it well, and that lets you chain and combine a series of single-purpose tools to achieve very complex and variable goals. We’re not necessarily working with pipes and </a:t>
            </a:r>
            <a:r>
              <a:rPr lang="en-US" dirty="0" err="1"/>
              <a:t>stdout</a:t>
            </a:r>
            <a:r>
              <a:rPr lang="en-US" dirty="0"/>
              <a:t>/in here, but the same ideas are generally applicable. </a:t>
            </a:r>
          </a:p>
          <a:p>
            <a:endParaRPr lang="en-US" dirty="0"/>
          </a:p>
        </p:txBody>
      </p:sp>
      <p:sp>
        <p:nvSpPr>
          <p:cNvPr id="4" name="Slide Number Placeholder 3"/>
          <p:cNvSpPr>
            <a:spLocks noGrp="1"/>
          </p:cNvSpPr>
          <p:nvPr>
            <p:ph type="sldNum" sz="quarter" idx="5"/>
          </p:nvPr>
        </p:nvSpPr>
        <p:spPr/>
        <p:txBody>
          <a:bodyPr/>
          <a:lstStyle/>
          <a:p>
            <a:fld id="{EA88A791-D8E8-4C23-A528-EAEB42DC40E7}" type="slidenum">
              <a:rPr lang="nl-NL" smtClean="0"/>
              <a:t>4</a:t>
            </a:fld>
            <a:endParaRPr lang="nl-NL"/>
          </a:p>
        </p:txBody>
      </p:sp>
    </p:spTree>
    <p:extLst>
      <p:ext uri="{BB962C8B-B14F-4D97-AF65-F5344CB8AC3E}">
        <p14:creationId xmlns:p14="http://schemas.microsoft.com/office/powerpoint/2010/main" val="289140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last thing I want to talk about before I start talking about practical things, is the possible outcomes to a build process. This is a little bit out of the way but hang with me.</a:t>
            </a:r>
          </a:p>
          <a:p>
            <a:endParaRPr lang="en-US" dirty="0"/>
          </a:p>
          <a:p>
            <a:r>
              <a:rPr lang="en-US" dirty="0"/>
              <a:t>There are generally speaking 3 possible outcomes to a build. Actually 4, this is a table of 2 variables with 2 values each. But the last of these, the case where the build fails but the output works, we don’t really care about because it’s annoying but harmless from a production standpoint. </a:t>
            </a:r>
          </a:p>
          <a:p>
            <a:endParaRPr lang="en-US" dirty="0"/>
          </a:p>
          <a:p>
            <a:r>
              <a:rPr lang="en-US" dirty="0"/>
              <a:t>The first and second outcomes are the ones where the build result and the output health match. So that means either the build fails and the output fails, or the build passes and the output works. Either of these are fine from the perspective of the build itself.</a:t>
            </a:r>
          </a:p>
          <a:p>
            <a:endParaRPr lang="en-US" dirty="0"/>
          </a:p>
          <a:p>
            <a:r>
              <a:rPr lang="en-US" dirty="0"/>
              <a:t>The third outcome is the one that is really a problem, and that outcome is that the build itself passes, but the output product is defective in some way. There are a lot of ways this can be divided up, but they all point to the build itself being incorrect in some way. Just a few examples of how this can look: maybe the build is misconfigured and fails to run the tests for the project, so the build passes even though the tests do not. Maybe the requirements are missing something, so the output doesn’t have or specify all the dependencies it actually needs. Maybe you have a MANIFEST.in that is accidently excluding some mandatory data files that are present when testing but not when distributed as a wheel. </a:t>
            </a:r>
          </a:p>
          <a:p>
            <a:endParaRPr lang="en-US" dirty="0"/>
          </a:p>
          <a:p>
            <a:r>
              <a:rPr lang="en-US" dirty="0"/>
              <a:t>The point is that a build passing is good, a build failing is good, a build passing while outputting a bad distributable is a problem. </a:t>
            </a:r>
          </a:p>
          <a:p>
            <a:endParaRPr lang="en-US" dirty="0"/>
          </a:p>
          <a:p>
            <a:r>
              <a:rPr lang="en-US" dirty="0"/>
              <a:t>The reason I bring this up is to underscore the value of simplicity and ease of use. This problem tends to come from people misunderstanding how a build works. Maybe they have the wrong intuition for how tox </a:t>
            </a:r>
            <a:r>
              <a:rPr lang="en-US" dirty="0" err="1"/>
              <a:t>testenvs</a:t>
            </a:r>
            <a:r>
              <a:rPr lang="en-US" dirty="0"/>
              <a:t> relate to the </a:t>
            </a:r>
            <a:r>
              <a:rPr lang="en-US" dirty="0" err="1"/>
              <a:t>envlist</a:t>
            </a:r>
            <a:r>
              <a:rPr lang="en-US" dirty="0"/>
              <a:t>, so their </a:t>
            </a:r>
            <a:r>
              <a:rPr lang="en-US" dirty="0" err="1"/>
              <a:t>pybuild</a:t>
            </a:r>
            <a:r>
              <a:rPr lang="en-US" dirty="0"/>
              <a:t> job is not getting run. Maybe they’re missing some flag on some tool. Ideally the most correct way to call something is also the easiest. I put rather a lot of emphasis on the idea that I should be able to run just `</a:t>
            </a:r>
            <a:r>
              <a:rPr lang="en-US" dirty="0" err="1"/>
              <a:t>pytest</a:t>
            </a:r>
            <a:r>
              <a:rPr lang="en-US" dirty="0"/>
              <a:t>` and have it automatically run with all the right flags and against the right path to run all my tests and pass, for example. And then that configuration gets put in a </a:t>
            </a:r>
            <a:r>
              <a:rPr lang="en-US" dirty="0" err="1"/>
              <a:t>pyproject.toml</a:t>
            </a:r>
            <a:r>
              <a:rPr lang="en-US" dirty="0"/>
              <a:t> or equivalent and committed as part of the project.</a:t>
            </a:r>
          </a:p>
          <a:p>
            <a:endParaRPr lang="en-US" dirty="0"/>
          </a:p>
          <a:p>
            <a:r>
              <a:rPr lang="en-US" dirty="0"/>
              <a:t>The easier a tool is to use correctly, the less likely it is to be used incorrectly.</a:t>
            </a:r>
          </a:p>
        </p:txBody>
      </p:sp>
      <p:sp>
        <p:nvSpPr>
          <p:cNvPr id="4" name="Slide Number Placeholder 3"/>
          <p:cNvSpPr>
            <a:spLocks noGrp="1"/>
          </p:cNvSpPr>
          <p:nvPr>
            <p:ph type="sldNum" sz="quarter" idx="5"/>
          </p:nvPr>
        </p:nvSpPr>
        <p:spPr/>
        <p:txBody>
          <a:bodyPr/>
          <a:lstStyle/>
          <a:p>
            <a:fld id="{EA88A791-D8E8-4C23-A528-EAEB42DC40E7}" type="slidenum">
              <a:rPr lang="nl-NL" smtClean="0"/>
              <a:t>5</a:t>
            </a:fld>
            <a:endParaRPr lang="nl-NL"/>
          </a:p>
        </p:txBody>
      </p:sp>
    </p:spTree>
    <p:extLst>
      <p:ext uri="{BB962C8B-B14F-4D97-AF65-F5344CB8AC3E}">
        <p14:creationId xmlns:p14="http://schemas.microsoft.com/office/powerpoint/2010/main" val="94886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with all that said, let’s finally take a look at some of the new building blocks available to us to make composable tools: PEPs 517, 518, and 621. </a:t>
            </a:r>
          </a:p>
          <a:p>
            <a:endParaRPr lang="en-US" dirty="0"/>
          </a:p>
          <a:p>
            <a:r>
              <a:rPr lang="en-US" dirty="0"/>
              <a:t>The key insight here is that, when you are building a python package or application, sometimes the build process itself has external dependencies.</a:t>
            </a:r>
          </a:p>
          <a:p>
            <a:endParaRPr lang="en-US" dirty="0"/>
          </a:p>
          <a:p>
            <a:r>
              <a:rPr lang="en-US" dirty="0"/>
              <a:t>The prototypical example of this is </a:t>
            </a:r>
            <a:r>
              <a:rPr lang="en-US" dirty="0" err="1"/>
              <a:t>setuptools</a:t>
            </a:r>
            <a:r>
              <a:rPr lang="en-US" dirty="0"/>
              <a:t> itself. The way this is currently handled is that when you create a new virtual environment, </a:t>
            </a:r>
            <a:r>
              <a:rPr lang="en-US" dirty="0" err="1"/>
              <a:t>setuptools</a:t>
            </a:r>
            <a:r>
              <a:rPr lang="en-US" dirty="0"/>
              <a:t> (and wheel) are automatically installed into that new environment for you. </a:t>
            </a:r>
          </a:p>
          <a:p>
            <a:endParaRPr lang="en-US" dirty="0"/>
          </a:p>
          <a:p>
            <a:r>
              <a:rPr lang="en-US" dirty="0"/>
              <a:t>This works for things that only depend on </a:t>
            </a:r>
            <a:r>
              <a:rPr lang="en-US" dirty="0" err="1"/>
              <a:t>setuptools</a:t>
            </a:r>
            <a:r>
              <a:rPr lang="en-US" dirty="0"/>
              <a:t> and wheel, but leaves everyone else out in the cold. If you want to build something with a </a:t>
            </a:r>
            <a:r>
              <a:rPr lang="en-US" dirty="0" err="1"/>
              <a:t>lockfile</a:t>
            </a:r>
            <a:r>
              <a:rPr lang="en-US" dirty="0"/>
              <a:t>, you can do that because setup.py is just a python script, but it’s not very nice to have to do that by hand in every project. </a:t>
            </a:r>
          </a:p>
          <a:p>
            <a:endParaRPr lang="en-US" dirty="0"/>
          </a:p>
          <a:p>
            <a:r>
              <a:rPr lang="en-US" dirty="0"/>
              <a:t>So we have 3 parts of solution here. The last, pep621, is the quickest to explain: pep621 defines a standard set of metadata keys in the </a:t>
            </a:r>
            <a:r>
              <a:rPr lang="en-US" dirty="0" err="1"/>
              <a:t>pyproject.toml</a:t>
            </a:r>
            <a:r>
              <a:rPr lang="en-US" dirty="0"/>
              <a:t>, and that’s it. That’s the [project] section you see in the picture there.</a:t>
            </a:r>
          </a:p>
          <a:p>
            <a:endParaRPr lang="en-US" dirty="0"/>
          </a:p>
          <a:p>
            <a:r>
              <a:rPr lang="en-US" dirty="0"/>
              <a:t>The other 2 work together to allow us to move away from </a:t>
            </a:r>
            <a:r>
              <a:rPr lang="en-US" dirty="0" err="1"/>
              <a:t>setuptools</a:t>
            </a:r>
            <a:r>
              <a:rPr lang="en-US" dirty="0"/>
              <a:t> (if desired, </a:t>
            </a:r>
            <a:r>
              <a:rPr lang="en-US" dirty="0" err="1"/>
              <a:t>setuptools</a:t>
            </a:r>
            <a:r>
              <a:rPr lang="en-US" dirty="0"/>
              <a:t> is also compatible with these).</a:t>
            </a:r>
          </a:p>
          <a:p>
            <a:endParaRPr lang="en-US" dirty="0"/>
          </a:p>
          <a:p>
            <a:r>
              <a:rPr lang="en-US" dirty="0"/>
              <a:t>Pep517 allows us to define some import path, along with some hooks that pip can call to build an source distribution or wheel. This allows us to swap out </a:t>
            </a:r>
            <a:r>
              <a:rPr lang="en-US" dirty="0" err="1"/>
              <a:t>setuptools</a:t>
            </a:r>
            <a:r>
              <a:rPr lang="en-US" dirty="0"/>
              <a:t> for (for example) poetry or flit. That’s the build-backend line in the picture.</a:t>
            </a:r>
          </a:p>
          <a:p>
            <a:endParaRPr lang="en-US" dirty="0"/>
          </a:p>
          <a:p>
            <a:r>
              <a:rPr lang="en-US" dirty="0"/>
              <a:t>Pep518 then allows us to define some set of third party libraries that pip will install into an isolated environment and use to build the package. This neatly solves the chicken/egg problem of how to define the dependencies required to build without also needing to import those dependencies at the exact same time. That’s the requires line.</a:t>
            </a:r>
          </a:p>
          <a:p>
            <a:endParaRPr lang="en-US" dirty="0"/>
          </a:p>
          <a:p>
            <a:r>
              <a:rPr lang="en-US" dirty="0"/>
              <a:t>So these three together give us a powerful combination. We now have the ability to have build-time dependencies on any library, have the build call any code (with some restrictions, build backends must have at least a few hooks that are defined in the pep), and we have a way to specify metadata in a way that is in theory acceptable to any build tool. Now in practice, pep621 was </a:t>
            </a:r>
            <a:r>
              <a:rPr lang="en-US" dirty="0" err="1"/>
              <a:t>finialized</a:t>
            </a:r>
            <a:r>
              <a:rPr lang="en-US" dirty="0"/>
              <a:t> in November and very little supports it yet, but that will almost certainly change with time. </a:t>
            </a:r>
          </a:p>
          <a:p>
            <a:r>
              <a:rPr lang="en-US" dirty="0"/>
              <a:t> </a:t>
            </a:r>
          </a:p>
        </p:txBody>
      </p:sp>
      <p:sp>
        <p:nvSpPr>
          <p:cNvPr id="4" name="Slide Number Placeholder 3"/>
          <p:cNvSpPr>
            <a:spLocks noGrp="1"/>
          </p:cNvSpPr>
          <p:nvPr>
            <p:ph type="sldNum" sz="quarter" idx="5"/>
          </p:nvPr>
        </p:nvSpPr>
        <p:spPr/>
        <p:txBody>
          <a:bodyPr/>
          <a:lstStyle/>
          <a:p>
            <a:fld id="{EA88A791-D8E8-4C23-A528-EAEB42DC40E7}" type="slidenum">
              <a:rPr lang="nl-NL" smtClean="0"/>
              <a:t>6</a:t>
            </a:fld>
            <a:endParaRPr lang="nl-NL"/>
          </a:p>
        </p:txBody>
      </p:sp>
    </p:spTree>
    <p:extLst>
      <p:ext uri="{BB962C8B-B14F-4D97-AF65-F5344CB8AC3E}">
        <p14:creationId xmlns:p14="http://schemas.microsoft.com/office/powerpoint/2010/main" val="1424726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wanted to give some examples of the values I was talking about, and how they interact with the peps I just described. I wanted to give some varied examples, so if I mention a library for one thing I don’t mean to imply that that library is bad at the rest or anything. If I don’t mention your favorite library, I similarly do no mean to imply that it is bad. I will also not be looking into any of these tools in anywhere near the level of depth they deserve. Disclaimers given, let’s take a look at flit!</a:t>
            </a:r>
          </a:p>
        </p:txBody>
      </p:sp>
      <p:sp>
        <p:nvSpPr>
          <p:cNvPr id="4" name="Slide Number Placeholder 3"/>
          <p:cNvSpPr>
            <a:spLocks noGrp="1"/>
          </p:cNvSpPr>
          <p:nvPr>
            <p:ph type="sldNum" sz="quarter" idx="5"/>
          </p:nvPr>
        </p:nvSpPr>
        <p:spPr/>
        <p:txBody>
          <a:bodyPr/>
          <a:lstStyle/>
          <a:p>
            <a:fld id="{EA88A791-D8E8-4C23-A528-EAEB42DC40E7}" type="slidenum">
              <a:rPr lang="nl-NL" smtClean="0"/>
              <a:t>7</a:t>
            </a:fld>
            <a:endParaRPr lang="nl-NL"/>
          </a:p>
        </p:txBody>
      </p:sp>
    </p:spTree>
    <p:extLst>
      <p:ext uri="{BB962C8B-B14F-4D97-AF65-F5344CB8AC3E}">
        <p14:creationId xmlns:p14="http://schemas.microsoft.com/office/powerpoint/2010/main" val="2536316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Flit is a pretty small build tool, especially compared to options like poetry or </a:t>
            </a:r>
            <a:r>
              <a:rPr lang="en-US" dirty="0" err="1"/>
              <a:t>pipenv</a:t>
            </a:r>
            <a:r>
              <a:rPr lang="en-US" dirty="0"/>
              <a:t>. It specializes in publishing artifacts to </a:t>
            </a:r>
            <a:r>
              <a:rPr lang="en-US" dirty="0" err="1"/>
              <a:t>pypi</a:t>
            </a:r>
            <a:r>
              <a:rPr lang="en-US" dirty="0"/>
              <a:t> and not a ton else. And in my estimation that’s a good thing. It keeps the cli small, and the complexity low.</a:t>
            </a:r>
          </a:p>
          <a:p>
            <a:endParaRPr lang="en-US" dirty="0"/>
          </a:p>
          <a:p>
            <a:r>
              <a:rPr lang="en-US" dirty="0"/>
              <a:t>Flit has a really good cli interface in my opinion. All of the commands are very simple, and there are only 4 commands in total. Just looking at this slide, you already can get a pretty good idea of everything flit does, and how to make it do those things. Keeping such a tool simple is a difficult task in and of itself, and I’m sure quite some work has gone into making and keeping this as simple as it could be.</a:t>
            </a:r>
          </a:p>
          <a:p>
            <a:endParaRPr lang="en-US" dirty="0"/>
          </a:p>
          <a:p>
            <a:r>
              <a:rPr lang="en-US" dirty="0"/>
              <a:t>The other side of having such a small interface is that it has less functionality. As I’ve said, my personal taste in build tools leads me in this direction anyway so I don’t see that as a downside necessarily, but it is there. But for example, flit does not handle </a:t>
            </a:r>
            <a:r>
              <a:rPr lang="en-US" dirty="0" err="1"/>
              <a:t>lockfiles</a:t>
            </a:r>
            <a:r>
              <a:rPr lang="en-US" dirty="0"/>
              <a:t>. Again I don’t necessarily see this as a bad thing, different tools excel in different situations and that is as true for build tools as it is for (for example) woodworking. You don’t use a screwdriver to cut a piece of wood in half.</a:t>
            </a:r>
          </a:p>
        </p:txBody>
      </p:sp>
      <p:sp>
        <p:nvSpPr>
          <p:cNvPr id="4" name="Slide Number Placeholder 3"/>
          <p:cNvSpPr>
            <a:spLocks noGrp="1"/>
          </p:cNvSpPr>
          <p:nvPr>
            <p:ph type="sldNum" sz="quarter" idx="5"/>
          </p:nvPr>
        </p:nvSpPr>
        <p:spPr/>
        <p:txBody>
          <a:bodyPr/>
          <a:lstStyle/>
          <a:p>
            <a:fld id="{EA88A791-D8E8-4C23-A528-EAEB42DC40E7}" type="slidenum">
              <a:rPr lang="nl-NL" smtClean="0"/>
              <a:t>8</a:t>
            </a:fld>
            <a:endParaRPr lang="nl-NL"/>
          </a:p>
        </p:txBody>
      </p:sp>
    </p:spTree>
    <p:extLst>
      <p:ext uri="{BB962C8B-B14F-4D97-AF65-F5344CB8AC3E}">
        <p14:creationId xmlns:p14="http://schemas.microsoft.com/office/powerpoint/2010/main" val="1119196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Poetry is a tool that aims to take care of the whole stack of dependency and packaging management, including development and publishing. It does this quite well! Personally I like tools that I can mix and match and put together and take apart at will, I like to manage my own </a:t>
            </a:r>
            <a:r>
              <a:rPr lang="en-US" dirty="0" err="1"/>
              <a:t>virtualenvs</a:t>
            </a:r>
            <a:r>
              <a:rPr lang="en-US" dirty="0"/>
              <a:t> and use </a:t>
            </a:r>
            <a:r>
              <a:rPr lang="en-US" dirty="0" err="1"/>
              <a:t>ptpython</a:t>
            </a:r>
            <a:r>
              <a:rPr lang="en-US" dirty="0"/>
              <a:t> for my repl. And you can do that with poetry too but it’s a bit clunky. But one aspect of poetry is </a:t>
            </a:r>
            <a:r>
              <a:rPr lang="en-US" dirty="0" err="1"/>
              <a:t>inarguaby</a:t>
            </a:r>
            <a:r>
              <a:rPr lang="en-US" dirty="0"/>
              <a:t> fantastic, and that’s the </a:t>
            </a:r>
            <a:r>
              <a:rPr lang="en-US" dirty="0" err="1"/>
              <a:t>lockfile</a:t>
            </a:r>
            <a:r>
              <a:rPr lang="en-US" dirty="0"/>
              <a:t>.</a:t>
            </a:r>
          </a:p>
          <a:p>
            <a:endParaRPr lang="en-US" dirty="0"/>
          </a:p>
          <a:p>
            <a:r>
              <a:rPr lang="en-US" dirty="0"/>
              <a:t>The key to reproducibility in an application as I mentioned earlier is generally tied to a </a:t>
            </a:r>
            <a:r>
              <a:rPr lang="en-US" dirty="0" err="1"/>
              <a:t>lockfile</a:t>
            </a:r>
            <a:r>
              <a:rPr lang="en-US" dirty="0"/>
              <a:t>. Poetry translates a set of top-level dependencies in the </a:t>
            </a:r>
            <a:r>
              <a:rPr lang="en-US" dirty="0" err="1"/>
              <a:t>pyproject.toml</a:t>
            </a:r>
            <a:r>
              <a:rPr lang="en-US" dirty="0"/>
              <a:t> into a </a:t>
            </a:r>
            <a:r>
              <a:rPr lang="en-US" dirty="0" err="1"/>
              <a:t>lockfile</a:t>
            </a:r>
            <a:r>
              <a:rPr lang="en-US" dirty="0"/>
              <a:t> that specifies not only the exact version, but also the expected </a:t>
            </a:r>
            <a:r>
              <a:rPr lang="en-US" dirty="0" err="1"/>
              <a:t>pypi</a:t>
            </a:r>
            <a:r>
              <a:rPr lang="en-US" dirty="0"/>
              <a:t> repository and the requisite python version specifier.</a:t>
            </a:r>
          </a:p>
          <a:p>
            <a:endParaRPr lang="en-US" dirty="0"/>
          </a:p>
          <a:p>
            <a:r>
              <a:rPr lang="en-US" dirty="0"/>
              <a:t>I wanted to put the </a:t>
            </a:r>
            <a:r>
              <a:rPr lang="en-US" dirty="0" err="1"/>
              <a:t>lockfile</a:t>
            </a:r>
            <a:r>
              <a:rPr lang="en-US" dirty="0"/>
              <a:t> in the picture there, unfortunately there’s only so much vertical space available and </a:t>
            </a:r>
            <a:r>
              <a:rPr lang="en-US" dirty="0" err="1"/>
              <a:t>lockfiles</a:t>
            </a:r>
            <a:r>
              <a:rPr lang="en-US" dirty="0"/>
              <a:t> tend to grow extremely quickly. So we get the </a:t>
            </a:r>
            <a:r>
              <a:rPr lang="en-US" dirty="0" err="1"/>
              <a:t>pyproject.toml</a:t>
            </a:r>
            <a:r>
              <a:rPr lang="en-US" dirty="0"/>
              <a:t> here as well.</a:t>
            </a:r>
          </a:p>
          <a:p>
            <a:endParaRPr lang="en-US" dirty="0"/>
          </a:p>
          <a:p>
            <a:endParaRPr lang="en-US" dirty="0"/>
          </a:p>
        </p:txBody>
      </p:sp>
      <p:sp>
        <p:nvSpPr>
          <p:cNvPr id="4" name="Slide Number Placeholder 3"/>
          <p:cNvSpPr>
            <a:spLocks noGrp="1"/>
          </p:cNvSpPr>
          <p:nvPr>
            <p:ph type="sldNum" sz="quarter" idx="5"/>
          </p:nvPr>
        </p:nvSpPr>
        <p:spPr/>
        <p:txBody>
          <a:bodyPr/>
          <a:lstStyle/>
          <a:p>
            <a:fld id="{EA88A791-D8E8-4C23-A528-EAEB42DC40E7}" type="slidenum">
              <a:rPr lang="nl-NL" smtClean="0"/>
              <a:t>9</a:t>
            </a:fld>
            <a:endParaRPr lang="nl-NL"/>
          </a:p>
        </p:txBody>
      </p:sp>
    </p:spTree>
    <p:extLst>
      <p:ext uri="{BB962C8B-B14F-4D97-AF65-F5344CB8AC3E}">
        <p14:creationId xmlns:p14="http://schemas.microsoft.com/office/powerpoint/2010/main" val="36393363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1.png"/><Relationship Id="rId4" Type="http://schemas.microsoft.com/office/2007/relationships/hdphoto" Target="../media/hdphoto1.wdp"/></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1.png"/><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1.pn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LOGO</a:t>
            </a:r>
          </a:p>
        </p:txBody>
      </p:sp>
      <p:sp>
        <p:nvSpPr>
          <p:cNvPr id="7" name="Rechthoek 6">
            <a:extLst>
              <a:ext uri="{FF2B5EF4-FFF2-40B4-BE49-F238E27FC236}">
                <a16:creationId xmlns:a16="http://schemas.microsoft.com/office/drawing/2014/main" id="{759A2C59-827D-4344-B1B2-606F53F860B2}"/>
              </a:ext>
            </a:extLst>
          </p:cNvPr>
          <p:cNvSpPr/>
          <p:nvPr userDrawn="1"/>
        </p:nvSpPr>
        <p:spPr>
          <a:xfrm>
            <a:off x="0" y="2"/>
            <a:ext cx="12192000" cy="6857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pic>
        <p:nvPicPr>
          <p:cNvPr id="96" name="Afbeelding 95">
            <a:extLst>
              <a:ext uri="{FF2B5EF4-FFF2-40B4-BE49-F238E27FC236}">
                <a16:creationId xmlns:a16="http://schemas.microsoft.com/office/drawing/2014/main" id="{C7E7A7D4-B652-4B0C-A495-CD561759837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6207"/>
          <a:stretch/>
        </p:blipFill>
        <p:spPr>
          <a:xfrm>
            <a:off x="3570516" y="2752209"/>
            <a:ext cx="696686" cy="1353582"/>
          </a:xfrm>
          <a:prstGeom prst="rect">
            <a:avLst/>
          </a:prstGeom>
        </p:spPr>
      </p:pic>
      <p:pic>
        <p:nvPicPr>
          <p:cNvPr id="98" name="Afbeelding 97">
            <a:extLst>
              <a:ext uri="{FF2B5EF4-FFF2-40B4-BE49-F238E27FC236}">
                <a16:creationId xmlns:a16="http://schemas.microsoft.com/office/drawing/2014/main" id="{0A55E7F8-678D-4863-85FC-A03380218F1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6051" r="63012"/>
          <a:stretch/>
        </p:blipFill>
        <p:spPr>
          <a:xfrm>
            <a:off x="4886325" y="2752209"/>
            <a:ext cx="552450" cy="1353582"/>
          </a:xfrm>
          <a:prstGeom prst="rect">
            <a:avLst/>
          </a:prstGeom>
        </p:spPr>
      </p:pic>
      <p:pic>
        <p:nvPicPr>
          <p:cNvPr id="99" name="Afbeelding 98">
            <a:extLst>
              <a:ext uri="{FF2B5EF4-FFF2-40B4-BE49-F238E27FC236}">
                <a16:creationId xmlns:a16="http://schemas.microsoft.com/office/drawing/2014/main" id="{24295CA7-472F-47CD-A49E-9E69DBD654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611" r="58863"/>
          <a:stretch/>
        </p:blipFill>
        <p:spPr>
          <a:xfrm>
            <a:off x="5419724" y="2752209"/>
            <a:ext cx="228601" cy="1353582"/>
          </a:xfrm>
          <a:prstGeom prst="rect">
            <a:avLst/>
          </a:prstGeom>
        </p:spPr>
      </p:pic>
      <p:pic>
        <p:nvPicPr>
          <p:cNvPr id="100" name="Afbeelding 99">
            <a:extLst>
              <a:ext uri="{FF2B5EF4-FFF2-40B4-BE49-F238E27FC236}">
                <a16:creationId xmlns:a16="http://schemas.microsoft.com/office/drawing/2014/main" id="{9631C240-28BD-48E7-BA1C-8FC8BB662A9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60" r="44154"/>
          <a:stretch/>
        </p:blipFill>
        <p:spPr>
          <a:xfrm>
            <a:off x="5629274" y="2752209"/>
            <a:ext cx="762001" cy="1353582"/>
          </a:xfrm>
          <a:prstGeom prst="rect">
            <a:avLst/>
          </a:prstGeom>
        </p:spPr>
      </p:pic>
      <p:pic>
        <p:nvPicPr>
          <p:cNvPr id="101" name="Afbeelding 100">
            <a:extLst>
              <a:ext uri="{FF2B5EF4-FFF2-40B4-BE49-F238E27FC236}">
                <a16:creationId xmlns:a16="http://schemas.microsoft.com/office/drawing/2014/main" id="{0C9D3994-F635-4D6F-A7D2-107BADC42BB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5657" r="31708"/>
          <a:stretch/>
        </p:blipFill>
        <p:spPr>
          <a:xfrm>
            <a:off x="6381751" y="2752209"/>
            <a:ext cx="638175" cy="1353582"/>
          </a:xfrm>
          <a:prstGeom prst="rect">
            <a:avLst/>
          </a:prstGeom>
        </p:spPr>
      </p:pic>
      <p:pic>
        <p:nvPicPr>
          <p:cNvPr id="102" name="Afbeelding 101">
            <a:extLst>
              <a:ext uri="{FF2B5EF4-FFF2-40B4-BE49-F238E27FC236}">
                <a16:creationId xmlns:a16="http://schemas.microsoft.com/office/drawing/2014/main" id="{655B39D0-3579-4B71-A408-BD25D5CE0D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858" r="21336"/>
          <a:stretch/>
        </p:blipFill>
        <p:spPr>
          <a:xfrm>
            <a:off x="7048500" y="2752209"/>
            <a:ext cx="495300" cy="1353582"/>
          </a:xfrm>
          <a:prstGeom prst="rect">
            <a:avLst/>
          </a:prstGeom>
        </p:spPr>
      </p:pic>
      <p:pic>
        <p:nvPicPr>
          <p:cNvPr id="103" name="Afbeelding 102">
            <a:extLst>
              <a:ext uri="{FF2B5EF4-FFF2-40B4-BE49-F238E27FC236}">
                <a16:creationId xmlns:a16="http://schemas.microsoft.com/office/drawing/2014/main" id="{C5F96F0E-ADE0-4CB3-A51A-EA3E8882AC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8664"/>
          <a:stretch/>
        </p:blipFill>
        <p:spPr>
          <a:xfrm>
            <a:off x="7543799" y="2752209"/>
            <a:ext cx="1077686" cy="1353582"/>
          </a:xfrm>
          <a:prstGeom prst="rect">
            <a:avLst/>
          </a:prstGeom>
        </p:spPr>
      </p:pic>
      <p:sp>
        <p:nvSpPr>
          <p:cNvPr id="10" name="Rechthoek 9">
            <a:extLst>
              <a:ext uri="{FF2B5EF4-FFF2-40B4-BE49-F238E27FC236}">
                <a16:creationId xmlns:a16="http://schemas.microsoft.com/office/drawing/2014/main" id="{EB7AB0D0-80C9-474D-B647-2F9EB6D6D7A1}"/>
              </a:ext>
            </a:extLst>
          </p:cNvPr>
          <p:cNvSpPr/>
          <p:nvPr userDrawn="1"/>
        </p:nvSpPr>
        <p:spPr>
          <a:xfrm>
            <a:off x="-10750" y="3889829"/>
            <a:ext cx="12202750" cy="2968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pic>
        <p:nvPicPr>
          <p:cNvPr id="97" name="Afbeelding 96">
            <a:extLst>
              <a:ext uri="{FF2B5EF4-FFF2-40B4-BE49-F238E27FC236}">
                <a16:creationId xmlns:a16="http://schemas.microsoft.com/office/drawing/2014/main" id="{81D4EAA0-2B2A-45B8-B976-3FEFE9FD38E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228" r="74137"/>
          <a:stretch/>
        </p:blipFill>
        <p:spPr>
          <a:xfrm>
            <a:off x="4238625" y="2752209"/>
            <a:ext cx="638176" cy="1353582"/>
          </a:xfrm>
          <a:prstGeom prst="rect">
            <a:avLst/>
          </a:prstGeom>
        </p:spPr>
      </p:pic>
      <p:sp>
        <p:nvSpPr>
          <p:cNvPr id="104" name="Rechthoek 103">
            <a:extLst>
              <a:ext uri="{FF2B5EF4-FFF2-40B4-BE49-F238E27FC236}">
                <a16:creationId xmlns:a16="http://schemas.microsoft.com/office/drawing/2014/main" id="{8C068DF9-C0CF-464D-90D3-CB585690BDA8}"/>
              </a:ext>
            </a:extLst>
          </p:cNvPr>
          <p:cNvSpPr/>
          <p:nvPr userDrawn="1"/>
        </p:nvSpPr>
        <p:spPr>
          <a:xfrm>
            <a:off x="0" y="4105793"/>
            <a:ext cx="12202750" cy="27522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Tree>
    <p:extLst>
      <p:ext uri="{BB962C8B-B14F-4D97-AF65-F5344CB8AC3E}">
        <p14:creationId xmlns:p14="http://schemas.microsoft.com/office/powerpoint/2010/main" val="157798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1250" fill="hold"/>
                                        <p:tgtEl>
                                          <p:spTgt spid="96"/>
                                        </p:tgtEl>
                                        <p:attrNameLst>
                                          <p:attrName>ppt_x</p:attrName>
                                        </p:attrNameLst>
                                      </p:cBhvr>
                                      <p:tavLst>
                                        <p:tav tm="0">
                                          <p:val>
                                            <p:strVal val="#ppt_x"/>
                                          </p:val>
                                        </p:tav>
                                        <p:tav tm="100000">
                                          <p:val>
                                            <p:strVal val="#ppt_x"/>
                                          </p:val>
                                        </p:tav>
                                      </p:tavLst>
                                    </p:anim>
                                    <p:anim calcmode="lin" valueType="num">
                                      <p:cBhvr additive="base">
                                        <p:cTn id="8" dur="1250" fill="hold"/>
                                        <p:tgtEl>
                                          <p:spTgt spid="96"/>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1250" fill="hold"/>
                                        <p:tgtEl>
                                          <p:spTgt spid="97"/>
                                        </p:tgtEl>
                                        <p:attrNameLst>
                                          <p:attrName>ppt_x</p:attrName>
                                        </p:attrNameLst>
                                      </p:cBhvr>
                                      <p:tavLst>
                                        <p:tav tm="0">
                                          <p:val>
                                            <p:strVal val="#ppt_x"/>
                                          </p:val>
                                        </p:tav>
                                        <p:tav tm="100000">
                                          <p:val>
                                            <p:strVal val="#ppt_x"/>
                                          </p:val>
                                        </p:tav>
                                      </p:tavLst>
                                    </p:anim>
                                    <p:anim calcmode="lin" valueType="num">
                                      <p:cBhvr additive="base">
                                        <p:cTn id="12" dur="1250" fill="hold"/>
                                        <p:tgtEl>
                                          <p:spTgt spid="97"/>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
                                  </p:stCondLst>
                                  <p:childTnLst>
                                    <p:set>
                                      <p:cBhvr>
                                        <p:cTn id="14" dur="1" fill="hold">
                                          <p:stCondLst>
                                            <p:cond delay="0"/>
                                          </p:stCondLst>
                                        </p:cTn>
                                        <p:tgtEl>
                                          <p:spTgt spid="98"/>
                                        </p:tgtEl>
                                        <p:attrNameLst>
                                          <p:attrName>style.visibility</p:attrName>
                                        </p:attrNameLst>
                                      </p:cBhvr>
                                      <p:to>
                                        <p:strVal val="visible"/>
                                      </p:to>
                                    </p:set>
                                    <p:anim calcmode="lin" valueType="num">
                                      <p:cBhvr additive="base">
                                        <p:cTn id="15" dur="1250" fill="hold"/>
                                        <p:tgtEl>
                                          <p:spTgt spid="98"/>
                                        </p:tgtEl>
                                        <p:attrNameLst>
                                          <p:attrName>ppt_x</p:attrName>
                                        </p:attrNameLst>
                                      </p:cBhvr>
                                      <p:tavLst>
                                        <p:tav tm="0">
                                          <p:val>
                                            <p:strVal val="#ppt_x"/>
                                          </p:val>
                                        </p:tav>
                                        <p:tav tm="100000">
                                          <p:val>
                                            <p:strVal val="#ppt_x"/>
                                          </p:val>
                                        </p:tav>
                                      </p:tavLst>
                                    </p:anim>
                                    <p:anim calcmode="lin" valueType="num">
                                      <p:cBhvr additive="base">
                                        <p:cTn id="16" dur="1250" fill="hold"/>
                                        <p:tgtEl>
                                          <p:spTgt spid="9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30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1250" fill="hold"/>
                                        <p:tgtEl>
                                          <p:spTgt spid="99"/>
                                        </p:tgtEl>
                                        <p:attrNameLst>
                                          <p:attrName>ppt_x</p:attrName>
                                        </p:attrNameLst>
                                      </p:cBhvr>
                                      <p:tavLst>
                                        <p:tav tm="0">
                                          <p:val>
                                            <p:strVal val="#ppt_x"/>
                                          </p:val>
                                        </p:tav>
                                        <p:tav tm="100000">
                                          <p:val>
                                            <p:strVal val="#ppt_x"/>
                                          </p:val>
                                        </p:tav>
                                      </p:tavLst>
                                    </p:anim>
                                    <p:anim calcmode="lin" valueType="num">
                                      <p:cBhvr additive="base">
                                        <p:cTn id="20" dur="1250" fill="hold"/>
                                        <p:tgtEl>
                                          <p:spTgt spid="9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40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1250" fill="hold"/>
                                        <p:tgtEl>
                                          <p:spTgt spid="100"/>
                                        </p:tgtEl>
                                        <p:attrNameLst>
                                          <p:attrName>ppt_x</p:attrName>
                                        </p:attrNameLst>
                                      </p:cBhvr>
                                      <p:tavLst>
                                        <p:tav tm="0">
                                          <p:val>
                                            <p:strVal val="#ppt_x"/>
                                          </p:val>
                                        </p:tav>
                                        <p:tav tm="100000">
                                          <p:val>
                                            <p:strVal val="#ppt_x"/>
                                          </p:val>
                                        </p:tav>
                                      </p:tavLst>
                                    </p:anim>
                                    <p:anim calcmode="lin" valueType="num">
                                      <p:cBhvr additive="base">
                                        <p:cTn id="24" dur="1250" fill="hold"/>
                                        <p:tgtEl>
                                          <p:spTgt spid="100"/>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500"/>
                                  </p:stCondLst>
                                  <p:childTnLst>
                                    <p:set>
                                      <p:cBhvr>
                                        <p:cTn id="26" dur="1" fill="hold">
                                          <p:stCondLst>
                                            <p:cond delay="0"/>
                                          </p:stCondLst>
                                        </p:cTn>
                                        <p:tgtEl>
                                          <p:spTgt spid="101"/>
                                        </p:tgtEl>
                                        <p:attrNameLst>
                                          <p:attrName>style.visibility</p:attrName>
                                        </p:attrNameLst>
                                      </p:cBhvr>
                                      <p:to>
                                        <p:strVal val="visible"/>
                                      </p:to>
                                    </p:set>
                                    <p:anim calcmode="lin" valueType="num">
                                      <p:cBhvr additive="base">
                                        <p:cTn id="27" dur="1250" fill="hold"/>
                                        <p:tgtEl>
                                          <p:spTgt spid="101"/>
                                        </p:tgtEl>
                                        <p:attrNameLst>
                                          <p:attrName>ppt_x</p:attrName>
                                        </p:attrNameLst>
                                      </p:cBhvr>
                                      <p:tavLst>
                                        <p:tav tm="0">
                                          <p:val>
                                            <p:strVal val="#ppt_x"/>
                                          </p:val>
                                        </p:tav>
                                        <p:tav tm="100000">
                                          <p:val>
                                            <p:strVal val="#ppt_x"/>
                                          </p:val>
                                        </p:tav>
                                      </p:tavLst>
                                    </p:anim>
                                    <p:anim calcmode="lin" valueType="num">
                                      <p:cBhvr additive="base">
                                        <p:cTn id="28" dur="1250" fill="hold"/>
                                        <p:tgtEl>
                                          <p:spTgt spid="101"/>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600"/>
                                  </p:stCondLst>
                                  <p:childTnLst>
                                    <p:set>
                                      <p:cBhvr>
                                        <p:cTn id="30" dur="1" fill="hold">
                                          <p:stCondLst>
                                            <p:cond delay="0"/>
                                          </p:stCondLst>
                                        </p:cTn>
                                        <p:tgtEl>
                                          <p:spTgt spid="102"/>
                                        </p:tgtEl>
                                        <p:attrNameLst>
                                          <p:attrName>style.visibility</p:attrName>
                                        </p:attrNameLst>
                                      </p:cBhvr>
                                      <p:to>
                                        <p:strVal val="visible"/>
                                      </p:to>
                                    </p:set>
                                    <p:anim calcmode="lin" valueType="num">
                                      <p:cBhvr additive="base">
                                        <p:cTn id="31" dur="1250" fill="hold"/>
                                        <p:tgtEl>
                                          <p:spTgt spid="102"/>
                                        </p:tgtEl>
                                        <p:attrNameLst>
                                          <p:attrName>ppt_x</p:attrName>
                                        </p:attrNameLst>
                                      </p:cBhvr>
                                      <p:tavLst>
                                        <p:tav tm="0">
                                          <p:val>
                                            <p:strVal val="#ppt_x"/>
                                          </p:val>
                                        </p:tav>
                                        <p:tav tm="100000">
                                          <p:val>
                                            <p:strVal val="#ppt_x"/>
                                          </p:val>
                                        </p:tav>
                                      </p:tavLst>
                                    </p:anim>
                                    <p:anim calcmode="lin" valueType="num">
                                      <p:cBhvr additive="base">
                                        <p:cTn id="32" dur="1250" fill="hold"/>
                                        <p:tgtEl>
                                          <p:spTgt spid="102"/>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600"/>
                                  </p:stCondLst>
                                  <p:childTnLst>
                                    <p:set>
                                      <p:cBhvr>
                                        <p:cTn id="34" dur="1" fill="hold">
                                          <p:stCondLst>
                                            <p:cond delay="0"/>
                                          </p:stCondLst>
                                        </p:cTn>
                                        <p:tgtEl>
                                          <p:spTgt spid="103"/>
                                        </p:tgtEl>
                                        <p:attrNameLst>
                                          <p:attrName>style.visibility</p:attrName>
                                        </p:attrNameLst>
                                      </p:cBhvr>
                                      <p:to>
                                        <p:strVal val="visible"/>
                                      </p:to>
                                    </p:set>
                                    <p:animEffect transition="in" filter="fade">
                                      <p:cBhvr>
                                        <p:cTn id="35" dur="1250"/>
                                        <p:tgtEl>
                                          <p:spTgt spid="103"/>
                                        </p:tgtEl>
                                      </p:cBhvr>
                                    </p:animEffect>
                                  </p:childTnLst>
                                </p:cTn>
                              </p:par>
                              <p:par>
                                <p:cTn id="36" presetID="2" presetClass="entr" presetSubtype="4" decel="100000" fill="hold" nodeType="withEffect">
                                  <p:stCondLst>
                                    <p:cond delay="600"/>
                                  </p:stCondLst>
                                  <p:childTnLst>
                                    <p:set>
                                      <p:cBhvr>
                                        <p:cTn id="37" dur="1" fill="hold">
                                          <p:stCondLst>
                                            <p:cond delay="0"/>
                                          </p:stCondLst>
                                        </p:cTn>
                                        <p:tgtEl>
                                          <p:spTgt spid="103"/>
                                        </p:tgtEl>
                                        <p:attrNameLst>
                                          <p:attrName>style.visibility</p:attrName>
                                        </p:attrNameLst>
                                      </p:cBhvr>
                                      <p:to>
                                        <p:strVal val="visible"/>
                                      </p:to>
                                    </p:set>
                                    <p:anim calcmode="lin" valueType="num">
                                      <p:cBhvr additive="base">
                                        <p:cTn id="38" dur="1250" fill="hold"/>
                                        <p:tgtEl>
                                          <p:spTgt spid="103"/>
                                        </p:tgtEl>
                                        <p:attrNameLst>
                                          <p:attrName>ppt_x</p:attrName>
                                        </p:attrNameLst>
                                      </p:cBhvr>
                                      <p:tavLst>
                                        <p:tav tm="0">
                                          <p:val>
                                            <p:strVal val="#ppt_x"/>
                                          </p:val>
                                        </p:tav>
                                        <p:tav tm="100000">
                                          <p:val>
                                            <p:strVal val="#ppt_x"/>
                                          </p:val>
                                        </p:tav>
                                      </p:tavLst>
                                    </p:anim>
                                    <p:anim calcmode="lin" valueType="num">
                                      <p:cBhvr additive="base">
                                        <p:cTn id="39" dur="125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PHOTO (S)">
    <p:spTree>
      <p:nvGrpSpPr>
        <p:cNvPr id="1" name=""/>
        <p:cNvGrpSpPr/>
        <p:nvPr/>
      </p:nvGrpSpPr>
      <p:grpSpPr>
        <a:xfrm>
          <a:off x="0" y="0"/>
          <a:ext cx="0" cy="0"/>
          <a:chOff x="0" y="0"/>
          <a:chExt cx="0" cy="0"/>
        </a:xfrm>
      </p:grpSpPr>
      <p:sp>
        <p:nvSpPr>
          <p:cNvPr id="174" name="Freeform: Shape 173">
            <a:extLst>
              <a:ext uri="{FF2B5EF4-FFF2-40B4-BE49-F238E27FC236}">
                <a16:creationId xmlns:a16="http://schemas.microsoft.com/office/drawing/2014/main" id="{4AAB00D5-EBBA-4883-8D2F-605AAA16B33B}"/>
              </a:ext>
            </a:extLst>
          </p:cNvPr>
          <p:cNvSpPr/>
          <p:nvPr userDrawn="1"/>
        </p:nvSpPr>
        <p:spPr>
          <a:xfrm rot="10800000">
            <a:off x="5739183" y="1231272"/>
            <a:ext cx="5614954" cy="576601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68" name="IMAGE">
            <a:extLst>
              <a:ext uri="{FF2B5EF4-FFF2-40B4-BE49-F238E27FC236}">
                <a16:creationId xmlns:a16="http://schemas.microsoft.com/office/drawing/2014/main" id="{9B13E803-E864-4490-89E8-CBF98B545B1B}"/>
              </a:ext>
            </a:extLst>
          </p:cNvPr>
          <p:cNvSpPr>
            <a:spLocks noGrp="1"/>
          </p:cNvSpPr>
          <p:nvPr>
            <p:ph type="pic" sz="quarter" idx="15" hasCustomPrompt="1"/>
          </p:nvPr>
        </p:nvSpPr>
        <p:spPr>
          <a:xfrm>
            <a:off x="6128999" y="0"/>
            <a:ext cx="6063002" cy="6858000"/>
          </a:xfrm>
          <a:custGeom>
            <a:avLst/>
            <a:gdLst>
              <a:gd name="connsiteX0" fmla="*/ 2942980 w 6063002"/>
              <a:gd name="connsiteY0" fmla="*/ 0 h 6858000"/>
              <a:gd name="connsiteX1" fmla="*/ 4592480 w 6063002"/>
              <a:gd name="connsiteY1" fmla="*/ 0 h 6858000"/>
              <a:gd name="connsiteX2" fmla="*/ 6063002 w 6063002"/>
              <a:gd name="connsiteY2" fmla="*/ 3426747 h 6858000"/>
              <a:gd name="connsiteX3" fmla="*/ 6063002 w 6063002"/>
              <a:gd name="connsiteY3" fmla="*/ 6858000 h 6858000"/>
              <a:gd name="connsiteX4" fmla="*/ 0 w 606300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3002" h="6858000">
                <a:moveTo>
                  <a:pt x="2942980" y="0"/>
                </a:moveTo>
                <a:lnTo>
                  <a:pt x="4592480" y="0"/>
                </a:lnTo>
                <a:lnTo>
                  <a:pt x="6063002" y="3426747"/>
                </a:lnTo>
                <a:lnTo>
                  <a:pt x="6063002" y="6858000"/>
                </a:lnTo>
                <a:lnTo>
                  <a:pt x="0" y="6858000"/>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a:t>Click icon below to add a photo.</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164" name="Tijdelijke aanduiding voor verticale tekst 2">
            <a:extLst>
              <a:ext uri="{FF2B5EF4-FFF2-40B4-BE49-F238E27FC236}">
                <a16:creationId xmlns:a16="http://schemas.microsoft.com/office/drawing/2014/main" id="{73626D47-6F3D-4181-A2DB-03B2F2F5EC45}"/>
              </a:ext>
            </a:extLst>
          </p:cNvPr>
          <p:cNvSpPr>
            <a:spLocks noGrp="1"/>
          </p:cNvSpPr>
          <p:nvPr>
            <p:ph type="body" orient="vert" idx="1" hasCustomPrompt="1"/>
          </p:nvPr>
        </p:nvSpPr>
        <p:spPr>
          <a:xfrm>
            <a:off x="398706" y="2149179"/>
            <a:ext cx="6380594" cy="4014091"/>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2" name="Tijdelijke aanduiding voor datum 1"/>
          <p:cNvSpPr>
            <a:spLocks noGrp="1"/>
          </p:cNvSpPr>
          <p:nvPr>
            <p:ph type="dt" sz="half" idx="10"/>
          </p:nvPr>
        </p:nvSpPr>
        <p:spPr/>
        <p:txBody>
          <a:bodyPr/>
          <a:lstStyle/>
          <a:p>
            <a:fld id="{A0EEFC53-BC70-4E17-9A44-1FA9DE67ECD5}" type="datetime2">
              <a:rPr lang="en-GB" noProof="0" smtClean="0"/>
              <a:t>Friday, 23 July 2021</a:t>
            </a:fld>
            <a:endParaRPr lang="en-GB" noProof="0"/>
          </a:p>
        </p:txBody>
      </p:sp>
      <p:sp>
        <p:nvSpPr>
          <p:cNvPr id="3" name="Tijdelijke aanduiding voor voettekst 2"/>
          <p:cNvSpPr>
            <a:spLocks noGrp="1"/>
          </p:cNvSpPr>
          <p:nvPr>
            <p:ph type="ftr" sz="quarter" idx="11"/>
          </p:nvPr>
        </p:nvSpPr>
        <p:spPr/>
        <p:txBody>
          <a:bodyPr/>
          <a:lstStyle/>
          <a:p>
            <a:r>
              <a:rPr lang="en-GB" noProof="0"/>
              <a:t>Insert Footer &amp; Header</a:t>
            </a:r>
          </a:p>
        </p:txBody>
      </p:sp>
      <p:sp>
        <p:nvSpPr>
          <p:cNvPr id="4" name="Tijdelijke aanduiding voor dianummer 3"/>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 PHOTO (S)</a:t>
            </a:r>
          </a:p>
        </p:txBody>
      </p:sp>
      <p:grpSp>
        <p:nvGrpSpPr>
          <p:cNvPr id="120" name="Instruction">
            <a:extLst>
              <a:ext uri="{FF2B5EF4-FFF2-40B4-BE49-F238E27FC236}">
                <a16:creationId xmlns:a16="http://schemas.microsoft.com/office/drawing/2014/main" id="{B604B8AD-0A0F-4AFE-B918-236E3DA49549}"/>
              </a:ext>
            </a:extLst>
          </p:cNvPr>
          <p:cNvGrpSpPr/>
          <p:nvPr userDrawn="1"/>
        </p:nvGrpSpPr>
        <p:grpSpPr>
          <a:xfrm>
            <a:off x="12391602" y="2"/>
            <a:ext cx="3183678" cy="5340257"/>
            <a:chOff x="12391601" y="0"/>
            <a:chExt cx="3183678" cy="5340257"/>
          </a:xfrm>
        </p:grpSpPr>
        <p:grpSp>
          <p:nvGrpSpPr>
            <p:cNvPr id="121" name="Meer informatie">
              <a:extLst>
                <a:ext uri="{FF2B5EF4-FFF2-40B4-BE49-F238E27FC236}">
                  <a16:creationId xmlns:a16="http://schemas.microsoft.com/office/drawing/2014/main" id="{F63B4C4F-B507-4D3D-A9CE-7B1840DFDBDC}"/>
                </a:ext>
              </a:extLst>
            </p:cNvPr>
            <p:cNvGrpSpPr/>
            <p:nvPr userDrawn="1"/>
          </p:nvGrpSpPr>
          <p:grpSpPr>
            <a:xfrm>
              <a:off x="12396764" y="4556984"/>
              <a:ext cx="3178515" cy="783273"/>
              <a:chOff x="-3741486" y="3386444"/>
              <a:chExt cx="3178515" cy="783273"/>
            </a:xfrm>
          </p:grpSpPr>
          <p:sp>
            <p:nvSpPr>
              <p:cNvPr id="161" name="Freeform 101">
                <a:extLst>
                  <a:ext uri="{FF2B5EF4-FFF2-40B4-BE49-F238E27FC236}">
                    <a16:creationId xmlns:a16="http://schemas.microsoft.com/office/drawing/2014/main" id="{34ECBA4A-59E9-47C8-B90C-826DFB6CC6BE}"/>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162" name="Rechthoek 161">
                <a:extLst>
                  <a:ext uri="{FF2B5EF4-FFF2-40B4-BE49-F238E27FC236}">
                    <a16:creationId xmlns:a16="http://schemas.microsoft.com/office/drawing/2014/main" id="{1A53FDEF-2BFE-437D-9FB2-027DAF560F37}"/>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163" name="Rechte verbindingslijn 162">
                <a:extLst>
                  <a:ext uri="{FF2B5EF4-FFF2-40B4-BE49-F238E27FC236}">
                    <a16:creationId xmlns:a16="http://schemas.microsoft.com/office/drawing/2014/main" id="{F267E558-6977-49E6-98CF-F7077537A482}"/>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122" name="Rechthoek 121">
              <a:extLst>
                <a:ext uri="{FF2B5EF4-FFF2-40B4-BE49-F238E27FC236}">
                  <a16:creationId xmlns:a16="http://schemas.microsoft.com/office/drawing/2014/main" id="{D2D534C3-D107-48F3-8E13-5A516EEEC8CD}"/>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image</a:t>
              </a:r>
            </a:p>
          </p:txBody>
        </p:sp>
        <p:sp>
          <p:nvSpPr>
            <p:cNvPr id="123" name="Ovaal 122">
              <a:extLst>
                <a:ext uri="{FF2B5EF4-FFF2-40B4-BE49-F238E27FC236}">
                  <a16:creationId xmlns:a16="http://schemas.microsoft.com/office/drawing/2014/main" id="{E79AB1E3-6D7D-4AE5-BE19-AFD0FCFC91AA}"/>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24" name="Rechte verbindingslijn 123">
              <a:extLst>
                <a:ext uri="{FF2B5EF4-FFF2-40B4-BE49-F238E27FC236}">
                  <a16:creationId xmlns:a16="http://schemas.microsoft.com/office/drawing/2014/main" id="{FDC44965-3647-43B6-ACA7-013521FB2279}"/>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25" name="Rechte verbindingslijn 124">
              <a:extLst>
                <a:ext uri="{FF2B5EF4-FFF2-40B4-BE49-F238E27FC236}">
                  <a16:creationId xmlns:a16="http://schemas.microsoft.com/office/drawing/2014/main" id="{57334D32-EB2A-437D-94F8-B83E26214F6F}"/>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26" name="Rechthoek 125">
              <a:extLst>
                <a:ext uri="{FF2B5EF4-FFF2-40B4-BE49-F238E27FC236}">
                  <a16:creationId xmlns:a16="http://schemas.microsoft.com/office/drawing/2014/main" id="{FE3E0157-B10B-4C29-B410-B3C037B4D073}"/>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27" name="Rechte verbindingslijn 126">
              <a:extLst>
                <a:ext uri="{FF2B5EF4-FFF2-40B4-BE49-F238E27FC236}">
                  <a16:creationId xmlns:a16="http://schemas.microsoft.com/office/drawing/2014/main" id="{457E5DB2-79F6-45D0-B7F4-CB713335FCAF}"/>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28" name="Ovaal 127">
              <a:extLst>
                <a:ext uri="{FF2B5EF4-FFF2-40B4-BE49-F238E27FC236}">
                  <a16:creationId xmlns:a16="http://schemas.microsoft.com/office/drawing/2014/main" id="{7CF76DA7-D9A2-470A-9CED-BC46E5B7990A}"/>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29" name="Rechthoek 128">
              <a:extLst>
                <a:ext uri="{FF2B5EF4-FFF2-40B4-BE49-F238E27FC236}">
                  <a16:creationId xmlns:a16="http://schemas.microsoft.com/office/drawing/2014/main" id="{986CE793-73A0-4C9B-A5CA-76FF8C443B0B}"/>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30" name="Groep 129">
              <a:extLst>
                <a:ext uri="{FF2B5EF4-FFF2-40B4-BE49-F238E27FC236}">
                  <a16:creationId xmlns:a16="http://schemas.microsoft.com/office/drawing/2014/main" id="{E5EB1E73-556C-43C0-BB7F-22E82265B6A4}"/>
                </a:ext>
              </a:extLst>
            </p:cNvPr>
            <p:cNvGrpSpPr/>
            <p:nvPr userDrawn="1"/>
          </p:nvGrpSpPr>
          <p:grpSpPr>
            <a:xfrm>
              <a:off x="12757282" y="2184550"/>
              <a:ext cx="825500" cy="209550"/>
              <a:chOff x="13504624" y="2482850"/>
              <a:chExt cx="825500" cy="209550"/>
            </a:xfrm>
          </p:grpSpPr>
          <p:sp>
            <p:nvSpPr>
              <p:cNvPr id="158" name="Rechthoek 157">
                <a:extLst>
                  <a:ext uri="{FF2B5EF4-FFF2-40B4-BE49-F238E27FC236}">
                    <a16:creationId xmlns:a16="http://schemas.microsoft.com/office/drawing/2014/main" id="{EC49B98C-C7FA-40EA-A9EA-A1DFC7A7BCFF}"/>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Insert</a:t>
                </a:r>
              </a:p>
            </p:txBody>
          </p:sp>
          <p:cxnSp>
            <p:nvCxnSpPr>
              <p:cNvPr id="159" name="Rechte verbindingslijn 158">
                <a:extLst>
                  <a:ext uri="{FF2B5EF4-FFF2-40B4-BE49-F238E27FC236}">
                    <a16:creationId xmlns:a16="http://schemas.microsoft.com/office/drawing/2014/main" id="{55B198B8-179C-40E8-8C94-334619156137}"/>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60" name="Gelijkbenige driehoek 159">
                <a:extLst>
                  <a:ext uri="{FF2B5EF4-FFF2-40B4-BE49-F238E27FC236}">
                    <a16:creationId xmlns:a16="http://schemas.microsoft.com/office/drawing/2014/main" id="{AED05BF1-E83C-44A3-B14F-F05123890E5B}"/>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31" name="Groep 130">
              <a:extLst>
                <a:ext uri="{FF2B5EF4-FFF2-40B4-BE49-F238E27FC236}">
                  <a16:creationId xmlns:a16="http://schemas.microsoft.com/office/drawing/2014/main" id="{EF415BD2-740C-48C2-A38D-8D2D2B88B52F}"/>
                </a:ext>
              </a:extLst>
            </p:cNvPr>
            <p:cNvGrpSpPr/>
            <p:nvPr userDrawn="1"/>
          </p:nvGrpSpPr>
          <p:grpSpPr>
            <a:xfrm>
              <a:off x="12757282" y="1141626"/>
              <a:ext cx="294789" cy="318834"/>
              <a:chOff x="14466489" y="1001522"/>
              <a:chExt cx="290627" cy="314333"/>
            </a:xfrm>
          </p:grpSpPr>
          <p:sp>
            <p:nvSpPr>
              <p:cNvPr id="152" name="Rechthoek 151">
                <a:extLst>
                  <a:ext uri="{FF2B5EF4-FFF2-40B4-BE49-F238E27FC236}">
                    <a16:creationId xmlns:a16="http://schemas.microsoft.com/office/drawing/2014/main" id="{477F7042-2265-411C-BD09-5C1D6ED02C0A}"/>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53" name="Ovaal 152">
                <a:extLst>
                  <a:ext uri="{FF2B5EF4-FFF2-40B4-BE49-F238E27FC236}">
                    <a16:creationId xmlns:a16="http://schemas.microsoft.com/office/drawing/2014/main" id="{E228B552-DA16-4156-BB29-9E8E49C17B4A}"/>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54" name="Vrije vorm: vorm 153">
                <a:extLst>
                  <a:ext uri="{FF2B5EF4-FFF2-40B4-BE49-F238E27FC236}">
                    <a16:creationId xmlns:a16="http://schemas.microsoft.com/office/drawing/2014/main" id="{AE61319D-1D59-4EED-AFB8-3DB04C9CAAA4}"/>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55" name="Rechthoek: afgeronde hoeken 154">
                <a:extLst>
                  <a:ext uri="{FF2B5EF4-FFF2-40B4-BE49-F238E27FC236}">
                    <a16:creationId xmlns:a16="http://schemas.microsoft.com/office/drawing/2014/main" id="{8F22C2ED-5BE8-4A18-A79E-64EB4F90B476}"/>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cxnSp>
            <p:nvCxnSpPr>
              <p:cNvPr id="156" name="Rechte verbindingslijn 155">
                <a:extLst>
                  <a:ext uri="{FF2B5EF4-FFF2-40B4-BE49-F238E27FC236}">
                    <a16:creationId xmlns:a16="http://schemas.microsoft.com/office/drawing/2014/main" id="{2FAF3428-47B9-45EE-8183-C445ED725524}"/>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57" name="Rechte verbindingslijn 156">
                <a:extLst>
                  <a:ext uri="{FF2B5EF4-FFF2-40B4-BE49-F238E27FC236}">
                    <a16:creationId xmlns:a16="http://schemas.microsoft.com/office/drawing/2014/main" id="{DDEF2BD6-51EE-4F6D-95C2-9D1CBDAF1D56}"/>
                  </a:ext>
                </a:extLst>
              </p:cNvPr>
              <p:cNvCxnSpPr>
                <a:cxnSpLocks/>
                <a:stCxn id="155"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2" name="Ovaal 131">
              <a:extLst>
                <a:ext uri="{FF2B5EF4-FFF2-40B4-BE49-F238E27FC236}">
                  <a16:creationId xmlns:a16="http://schemas.microsoft.com/office/drawing/2014/main" id="{5EF3742F-D683-46B4-A6E0-104F0482E085}"/>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33" name="Rechthoek 132">
              <a:extLst>
                <a:ext uri="{FF2B5EF4-FFF2-40B4-BE49-F238E27FC236}">
                  <a16:creationId xmlns:a16="http://schemas.microsoft.com/office/drawing/2014/main" id="{78315405-DFB1-44B9-B6A1-D00257DDF535}"/>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34" name="Rechte verbindingslijn 133">
              <a:extLst>
                <a:ext uri="{FF2B5EF4-FFF2-40B4-BE49-F238E27FC236}">
                  <a16:creationId xmlns:a16="http://schemas.microsoft.com/office/drawing/2014/main" id="{16D7CA3E-9BF8-4A82-B23B-8C27257120BE}"/>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35" name="Groep 134">
              <a:extLst>
                <a:ext uri="{FF2B5EF4-FFF2-40B4-BE49-F238E27FC236}">
                  <a16:creationId xmlns:a16="http://schemas.microsoft.com/office/drawing/2014/main" id="{8C5A7847-0111-40D1-A155-849A0E0CEC09}"/>
                </a:ext>
              </a:extLst>
            </p:cNvPr>
            <p:cNvGrpSpPr/>
            <p:nvPr userDrawn="1"/>
          </p:nvGrpSpPr>
          <p:grpSpPr>
            <a:xfrm>
              <a:off x="12696514" y="3701158"/>
              <a:ext cx="514284" cy="612918"/>
              <a:chOff x="12682980" y="3403241"/>
              <a:chExt cx="622284" cy="741632"/>
            </a:xfrm>
          </p:grpSpPr>
          <p:grpSp>
            <p:nvGrpSpPr>
              <p:cNvPr id="136" name="Groep 135">
                <a:extLst>
                  <a:ext uri="{FF2B5EF4-FFF2-40B4-BE49-F238E27FC236}">
                    <a16:creationId xmlns:a16="http://schemas.microsoft.com/office/drawing/2014/main" id="{D43D7952-0DAA-46BD-9EFC-4577B0795C19}"/>
                  </a:ext>
                </a:extLst>
              </p:cNvPr>
              <p:cNvGrpSpPr/>
              <p:nvPr userDrawn="1"/>
            </p:nvGrpSpPr>
            <p:grpSpPr>
              <a:xfrm>
                <a:off x="12771568" y="3403241"/>
                <a:ext cx="467138" cy="448489"/>
                <a:chOff x="12782195" y="3403241"/>
                <a:chExt cx="467138" cy="448489"/>
              </a:xfrm>
            </p:grpSpPr>
            <p:grpSp>
              <p:nvGrpSpPr>
                <p:cNvPr id="139" name="Groep 138">
                  <a:extLst>
                    <a:ext uri="{FF2B5EF4-FFF2-40B4-BE49-F238E27FC236}">
                      <a16:creationId xmlns:a16="http://schemas.microsoft.com/office/drawing/2014/main" id="{D3E56E05-3536-4717-9E97-57F507FDCE38}"/>
                    </a:ext>
                  </a:extLst>
                </p:cNvPr>
                <p:cNvGrpSpPr/>
                <p:nvPr userDrawn="1"/>
              </p:nvGrpSpPr>
              <p:grpSpPr>
                <a:xfrm>
                  <a:off x="12782195" y="3403241"/>
                  <a:ext cx="412967" cy="393907"/>
                  <a:chOff x="13554906" y="3320109"/>
                  <a:chExt cx="443906" cy="423419"/>
                </a:xfrm>
              </p:grpSpPr>
              <p:grpSp>
                <p:nvGrpSpPr>
                  <p:cNvPr id="146" name="Groep 145">
                    <a:extLst>
                      <a:ext uri="{FF2B5EF4-FFF2-40B4-BE49-F238E27FC236}">
                        <a16:creationId xmlns:a16="http://schemas.microsoft.com/office/drawing/2014/main" id="{80730EB4-9DC2-449C-BA10-09F991123D2B}"/>
                      </a:ext>
                    </a:extLst>
                  </p:cNvPr>
                  <p:cNvGrpSpPr/>
                  <p:nvPr userDrawn="1"/>
                </p:nvGrpSpPr>
                <p:grpSpPr>
                  <a:xfrm>
                    <a:off x="13554906" y="3320109"/>
                    <a:ext cx="443906" cy="423419"/>
                    <a:chOff x="12909684" y="1276143"/>
                    <a:chExt cx="443906" cy="423419"/>
                  </a:xfrm>
                </p:grpSpPr>
                <p:sp>
                  <p:nvSpPr>
                    <p:cNvPr id="149" name="Rechthoek 148">
                      <a:extLst>
                        <a:ext uri="{FF2B5EF4-FFF2-40B4-BE49-F238E27FC236}">
                          <a16:creationId xmlns:a16="http://schemas.microsoft.com/office/drawing/2014/main" id="{9CDB6CED-A5B0-42F1-A423-F89FB845978E}"/>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50" name="Rechthoek 149">
                      <a:extLst>
                        <a:ext uri="{FF2B5EF4-FFF2-40B4-BE49-F238E27FC236}">
                          <a16:creationId xmlns:a16="http://schemas.microsoft.com/office/drawing/2014/main" id="{2E676788-D008-4750-A383-54D4CDC0DD74}"/>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51" name="Ovaal 150">
                      <a:extLst>
                        <a:ext uri="{FF2B5EF4-FFF2-40B4-BE49-F238E27FC236}">
                          <a16:creationId xmlns:a16="http://schemas.microsoft.com/office/drawing/2014/main" id="{7FD08E66-5420-4DAD-A9E7-72F9553E7BD3}"/>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pic>
                <p:nvPicPr>
                  <p:cNvPr id="147" name="Afbeelding 146">
                    <a:extLst>
                      <a:ext uri="{FF2B5EF4-FFF2-40B4-BE49-F238E27FC236}">
                        <a16:creationId xmlns:a16="http://schemas.microsoft.com/office/drawing/2014/main" id="{F9CCB378-E9DD-4695-BCE8-C0CBC8C3F5E6}"/>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48" name="Afbeelding 147">
                    <a:extLst>
                      <a:ext uri="{FF2B5EF4-FFF2-40B4-BE49-F238E27FC236}">
                        <a16:creationId xmlns:a16="http://schemas.microsoft.com/office/drawing/2014/main" id="{16951946-3BAF-4584-97F8-4F9400DBFFB9}"/>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140" name="Groep 139">
                  <a:extLst>
                    <a:ext uri="{FF2B5EF4-FFF2-40B4-BE49-F238E27FC236}">
                      <a16:creationId xmlns:a16="http://schemas.microsoft.com/office/drawing/2014/main" id="{8D983C89-ADFA-4D64-9960-83ACD4AF772E}"/>
                    </a:ext>
                  </a:extLst>
                </p:cNvPr>
                <p:cNvGrpSpPr/>
                <p:nvPr userDrawn="1"/>
              </p:nvGrpSpPr>
              <p:grpSpPr>
                <a:xfrm>
                  <a:off x="13103513" y="3705268"/>
                  <a:ext cx="145820" cy="146462"/>
                  <a:chOff x="13096169" y="3602278"/>
                  <a:chExt cx="145820" cy="146462"/>
                </a:xfrm>
              </p:grpSpPr>
              <p:sp>
                <p:nvSpPr>
                  <p:cNvPr id="144" name="Rechthoek 143">
                    <a:extLst>
                      <a:ext uri="{FF2B5EF4-FFF2-40B4-BE49-F238E27FC236}">
                        <a16:creationId xmlns:a16="http://schemas.microsoft.com/office/drawing/2014/main" id="{CE46F257-B755-4F4F-8019-F621769AFBDA}"/>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45" name="Rechthoek 144">
                    <a:extLst>
                      <a:ext uri="{FF2B5EF4-FFF2-40B4-BE49-F238E27FC236}">
                        <a16:creationId xmlns:a16="http://schemas.microsoft.com/office/drawing/2014/main" id="{B71801E5-B676-4226-A5D7-48884676869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41" name="Groep 140">
                  <a:extLst>
                    <a:ext uri="{FF2B5EF4-FFF2-40B4-BE49-F238E27FC236}">
                      <a16:creationId xmlns:a16="http://schemas.microsoft.com/office/drawing/2014/main" id="{119D82FB-F94A-4A04-9581-6EDF4429C207}"/>
                    </a:ext>
                  </a:extLst>
                </p:cNvPr>
                <p:cNvGrpSpPr/>
                <p:nvPr userDrawn="1"/>
              </p:nvGrpSpPr>
              <p:grpSpPr>
                <a:xfrm rot="10800000">
                  <a:off x="13061402" y="3665637"/>
                  <a:ext cx="145820" cy="146462"/>
                  <a:chOff x="13096169" y="3602278"/>
                  <a:chExt cx="145820" cy="146462"/>
                </a:xfrm>
              </p:grpSpPr>
              <p:sp>
                <p:nvSpPr>
                  <p:cNvPr id="142" name="Rechthoek 141">
                    <a:extLst>
                      <a:ext uri="{FF2B5EF4-FFF2-40B4-BE49-F238E27FC236}">
                        <a16:creationId xmlns:a16="http://schemas.microsoft.com/office/drawing/2014/main" id="{DA0BAAD8-4255-4655-8E1F-94E3CE6D78D3}"/>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43" name="Rechthoek 142">
                    <a:extLst>
                      <a:ext uri="{FF2B5EF4-FFF2-40B4-BE49-F238E27FC236}">
                        <a16:creationId xmlns:a16="http://schemas.microsoft.com/office/drawing/2014/main" id="{1DD6C97D-CC99-4ED1-9131-22B093916C1D}"/>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37" name="Rechthoek 136">
                <a:extLst>
                  <a:ext uri="{FF2B5EF4-FFF2-40B4-BE49-F238E27FC236}">
                    <a16:creationId xmlns:a16="http://schemas.microsoft.com/office/drawing/2014/main" id="{E3E26813-9F22-4BC9-86AB-EE55FC1CD280}"/>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a:solidFill>
                      <a:schemeClr val="tx1"/>
                    </a:solidFill>
                    <a:latin typeface="Arial" panose="020B0604020202020204" pitchFamily="34" charset="0"/>
                    <a:cs typeface="Arial" panose="020B0604020202020204" pitchFamily="34" charset="0"/>
                  </a:rPr>
                  <a:t>Crop</a:t>
                </a:r>
              </a:p>
            </p:txBody>
          </p:sp>
          <p:sp>
            <p:nvSpPr>
              <p:cNvPr id="138" name="Gelijkbenige driehoek 137">
                <a:extLst>
                  <a:ext uri="{FF2B5EF4-FFF2-40B4-BE49-F238E27FC236}">
                    <a16:creationId xmlns:a16="http://schemas.microsoft.com/office/drawing/2014/main" id="{B3C3E9D9-2525-4844-9BFC-AA8E23FD2B69}"/>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67" name="Tijdelijke aanduiding voor tekst 20">
            <a:extLst>
              <a:ext uri="{FF2B5EF4-FFF2-40B4-BE49-F238E27FC236}">
                <a16:creationId xmlns:a16="http://schemas.microsoft.com/office/drawing/2014/main" id="{2E83B032-DC7C-4467-AE80-4A7B8EFBC12A}"/>
              </a:ext>
            </a:extLst>
          </p:cNvPr>
          <p:cNvSpPr>
            <a:spLocks noGrp="1"/>
          </p:cNvSpPr>
          <p:nvPr>
            <p:ph type="body" sz="quarter" idx="21" hasCustomPrompt="1"/>
          </p:nvPr>
        </p:nvSpPr>
        <p:spPr>
          <a:xfrm>
            <a:off x="398706" y="308237"/>
            <a:ext cx="989033" cy="264467"/>
          </a:xfrm>
          <a:prstGeom prst="rect">
            <a:avLst/>
          </a:prstGeom>
          <a:blipFill>
            <a:blip r:embed="rId4"/>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169" name="INSTRUCTION">
            <a:extLst>
              <a:ext uri="{FF2B5EF4-FFF2-40B4-BE49-F238E27FC236}">
                <a16:creationId xmlns:a16="http://schemas.microsoft.com/office/drawing/2014/main" id="{37E05883-445A-48F2-8BFB-0F40E9A83B6D}"/>
              </a:ext>
            </a:extLst>
          </p:cNvPr>
          <p:cNvGrpSpPr/>
          <p:nvPr userDrawn="1"/>
        </p:nvGrpSpPr>
        <p:grpSpPr>
          <a:xfrm>
            <a:off x="-3437547" y="1434"/>
            <a:ext cx="3194765" cy="6470299"/>
            <a:chOff x="-3437547" y="1434"/>
            <a:chExt cx="3194765" cy="6470299"/>
          </a:xfrm>
        </p:grpSpPr>
        <p:cxnSp>
          <p:nvCxnSpPr>
            <p:cNvPr id="170" name="Rechte verbindingslijn 169">
              <a:extLst>
                <a:ext uri="{FF2B5EF4-FFF2-40B4-BE49-F238E27FC236}">
                  <a16:creationId xmlns:a16="http://schemas.microsoft.com/office/drawing/2014/main" id="{2EAE503F-9438-421E-9702-EE9ED62F7108}"/>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71" name="Ovaal 170">
              <a:extLst>
                <a:ext uri="{FF2B5EF4-FFF2-40B4-BE49-F238E27FC236}">
                  <a16:creationId xmlns:a16="http://schemas.microsoft.com/office/drawing/2014/main" id="{7A4383C1-B1E0-4D81-B332-6EC79EB7B6C4}"/>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72" name="Ovaal 171">
              <a:extLst>
                <a:ext uri="{FF2B5EF4-FFF2-40B4-BE49-F238E27FC236}">
                  <a16:creationId xmlns:a16="http://schemas.microsoft.com/office/drawing/2014/main" id="{5CB46892-4BC6-486A-A86D-0B2DD4F84549}"/>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248" name="Ovaal 247">
              <a:extLst>
                <a:ext uri="{FF2B5EF4-FFF2-40B4-BE49-F238E27FC236}">
                  <a16:creationId xmlns:a16="http://schemas.microsoft.com/office/drawing/2014/main" id="{EA54A1ED-C97B-4037-A339-41B044D4A25E}"/>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249" name="Ovaal 248">
              <a:extLst>
                <a:ext uri="{FF2B5EF4-FFF2-40B4-BE49-F238E27FC236}">
                  <a16:creationId xmlns:a16="http://schemas.microsoft.com/office/drawing/2014/main" id="{75F029F5-E74C-4EC4-8B86-3ED77B54988C}"/>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250" name="Meer informatie">
              <a:extLst>
                <a:ext uri="{FF2B5EF4-FFF2-40B4-BE49-F238E27FC236}">
                  <a16:creationId xmlns:a16="http://schemas.microsoft.com/office/drawing/2014/main" id="{E61010B4-2DFE-4FEF-A7F3-61DE71333597}"/>
                </a:ext>
              </a:extLst>
            </p:cNvPr>
            <p:cNvGrpSpPr/>
            <p:nvPr userDrawn="1"/>
          </p:nvGrpSpPr>
          <p:grpSpPr>
            <a:xfrm>
              <a:off x="-3421298" y="5676071"/>
              <a:ext cx="3178515" cy="795662"/>
              <a:chOff x="-3741486" y="3387723"/>
              <a:chExt cx="3178515" cy="795662"/>
            </a:xfrm>
          </p:grpSpPr>
          <p:sp>
            <p:nvSpPr>
              <p:cNvPr id="314" name="Freeform 101">
                <a:extLst>
                  <a:ext uri="{FF2B5EF4-FFF2-40B4-BE49-F238E27FC236}">
                    <a16:creationId xmlns:a16="http://schemas.microsoft.com/office/drawing/2014/main" id="{A4C35145-CE10-4578-87A9-AE2A78B1C862}"/>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315" name="Rechthoek 314">
                <a:extLst>
                  <a:ext uri="{FF2B5EF4-FFF2-40B4-BE49-F238E27FC236}">
                    <a16:creationId xmlns:a16="http://schemas.microsoft.com/office/drawing/2014/main" id="{D2E70A15-A819-40D3-BA93-2C2888241338}"/>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316" name="Rechte verbindingslijn 315">
                <a:extLst>
                  <a:ext uri="{FF2B5EF4-FFF2-40B4-BE49-F238E27FC236}">
                    <a16:creationId xmlns:a16="http://schemas.microsoft.com/office/drawing/2014/main" id="{09DC5269-2491-4ECF-8CE1-EC386F132096}"/>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251" name="Rechthoek 250">
              <a:extLst>
                <a:ext uri="{FF2B5EF4-FFF2-40B4-BE49-F238E27FC236}">
                  <a16:creationId xmlns:a16="http://schemas.microsoft.com/office/drawing/2014/main" id="{CFD6D6EA-202F-47E0-B77F-49635372AC49}"/>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252" name="Ovaal 251">
              <a:extLst>
                <a:ext uri="{FF2B5EF4-FFF2-40B4-BE49-F238E27FC236}">
                  <a16:creationId xmlns:a16="http://schemas.microsoft.com/office/drawing/2014/main" id="{4D5108AE-D185-4543-9E50-C63FA49BB542}"/>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53" name="Rechte verbindingslijn 252">
              <a:extLst>
                <a:ext uri="{FF2B5EF4-FFF2-40B4-BE49-F238E27FC236}">
                  <a16:creationId xmlns:a16="http://schemas.microsoft.com/office/drawing/2014/main" id="{0C9ECBCE-63F2-43F9-96D1-72F3B97985CF}"/>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254" name="Groep 253">
              <a:extLst>
                <a:ext uri="{FF2B5EF4-FFF2-40B4-BE49-F238E27FC236}">
                  <a16:creationId xmlns:a16="http://schemas.microsoft.com/office/drawing/2014/main" id="{0E5D77DD-0EFC-4F2B-A967-608C22D99669}"/>
                </a:ext>
              </a:extLst>
            </p:cNvPr>
            <p:cNvGrpSpPr/>
            <p:nvPr userDrawn="1"/>
          </p:nvGrpSpPr>
          <p:grpSpPr>
            <a:xfrm>
              <a:off x="-3437547" y="349413"/>
              <a:ext cx="2933825" cy="558875"/>
              <a:chOff x="-3419346" y="368233"/>
              <a:chExt cx="3904920" cy="743862"/>
            </a:xfrm>
          </p:grpSpPr>
          <p:sp>
            <p:nvSpPr>
              <p:cNvPr id="262" name="Rechthoek 261">
                <a:extLst>
                  <a:ext uri="{FF2B5EF4-FFF2-40B4-BE49-F238E27FC236}">
                    <a16:creationId xmlns:a16="http://schemas.microsoft.com/office/drawing/2014/main" id="{371CB2C6-5E07-4EA4-94BE-B6A168BA79D4}"/>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263" name="Rechte verbindingslijn 262">
                <a:extLst>
                  <a:ext uri="{FF2B5EF4-FFF2-40B4-BE49-F238E27FC236}">
                    <a16:creationId xmlns:a16="http://schemas.microsoft.com/office/drawing/2014/main" id="{847A6EC5-F50A-4542-95E3-23E9CDC72D9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Rechte verbindingslijn 263">
                <a:extLst>
                  <a:ext uri="{FF2B5EF4-FFF2-40B4-BE49-F238E27FC236}">
                    <a16:creationId xmlns:a16="http://schemas.microsoft.com/office/drawing/2014/main" id="{BAD918AD-D3AD-4C3B-B2B1-84E4C5466D3E}"/>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5" name="Rechthoek 264">
                <a:extLst>
                  <a:ext uri="{FF2B5EF4-FFF2-40B4-BE49-F238E27FC236}">
                    <a16:creationId xmlns:a16="http://schemas.microsoft.com/office/drawing/2014/main" id="{4E693BA4-4677-4916-9B0E-4FFD86304A1C}"/>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266" name="Groep 265">
                <a:extLst>
                  <a:ext uri="{FF2B5EF4-FFF2-40B4-BE49-F238E27FC236}">
                    <a16:creationId xmlns:a16="http://schemas.microsoft.com/office/drawing/2014/main" id="{99D0047E-7DF3-4B28-B1C2-89701A1553A7}"/>
                  </a:ext>
                </a:extLst>
              </p:cNvPr>
              <p:cNvGrpSpPr/>
              <p:nvPr userDrawn="1"/>
            </p:nvGrpSpPr>
            <p:grpSpPr>
              <a:xfrm>
                <a:off x="-3002834" y="720303"/>
                <a:ext cx="182598" cy="143759"/>
                <a:chOff x="-3310843" y="700986"/>
                <a:chExt cx="182598" cy="143759"/>
              </a:xfrm>
            </p:grpSpPr>
            <p:grpSp>
              <p:nvGrpSpPr>
                <p:cNvPr id="305" name="Groep 304">
                  <a:extLst>
                    <a:ext uri="{FF2B5EF4-FFF2-40B4-BE49-F238E27FC236}">
                      <a16:creationId xmlns:a16="http://schemas.microsoft.com/office/drawing/2014/main" id="{D81CEF08-B22D-466F-B9B9-C34ED0B1CD18}"/>
                    </a:ext>
                  </a:extLst>
                </p:cNvPr>
                <p:cNvGrpSpPr/>
                <p:nvPr userDrawn="1"/>
              </p:nvGrpSpPr>
              <p:grpSpPr>
                <a:xfrm>
                  <a:off x="-3310843" y="700986"/>
                  <a:ext cx="182598" cy="143759"/>
                  <a:chOff x="-3310843" y="700986"/>
                  <a:chExt cx="182598" cy="143759"/>
                </a:xfrm>
              </p:grpSpPr>
              <p:cxnSp>
                <p:nvCxnSpPr>
                  <p:cNvPr id="309" name="Rechte verbindingslijn 308">
                    <a:extLst>
                      <a:ext uri="{FF2B5EF4-FFF2-40B4-BE49-F238E27FC236}">
                        <a16:creationId xmlns:a16="http://schemas.microsoft.com/office/drawing/2014/main" id="{C1485E5E-4B43-4B50-AF3B-498339A148B4}"/>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310" name="Rechte verbindingslijn 309">
                    <a:extLst>
                      <a:ext uri="{FF2B5EF4-FFF2-40B4-BE49-F238E27FC236}">
                        <a16:creationId xmlns:a16="http://schemas.microsoft.com/office/drawing/2014/main" id="{5CCE5933-56B9-49DC-8288-7DD6188B2D09}"/>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311" name="Rechte verbindingslijn 310">
                    <a:extLst>
                      <a:ext uri="{FF2B5EF4-FFF2-40B4-BE49-F238E27FC236}">
                        <a16:creationId xmlns:a16="http://schemas.microsoft.com/office/drawing/2014/main" id="{45E49C22-EBDA-45F6-BB0D-3795308C441E}"/>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312" name="Rechte verbindingslijn 311">
                    <a:extLst>
                      <a:ext uri="{FF2B5EF4-FFF2-40B4-BE49-F238E27FC236}">
                        <a16:creationId xmlns:a16="http://schemas.microsoft.com/office/drawing/2014/main" id="{0AE03260-6241-4DAF-8A5A-387F9CB3B085}"/>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313" name="Rechte verbindingslijn 312">
                    <a:extLst>
                      <a:ext uri="{FF2B5EF4-FFF2-40B4-BE49-F238E27FC236}">
                        <a16:creationId xmlns:a16="http://schemas.microsoft.com/office/drawing/2014/main" id="{283C319D-F9EB-4F4C-B985-29D3067A044B}"/>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306" name="Groep 305">
                  <a:extLst>
                    <a:ext uri="{FF2B5EF4-FFF2-40B4-BE49-F238E27FC236}">
                      <a16:creationId xmlns:a16="http://schemas.microsoft.com/office/drawing/2014/main" id="{0271DEC8-A705-4F02-878B-9FB73975FB15}"/>
                    </a:ext>
                  </a:extLst>
                </p:cNvPr>
                <p:cNvGrpSpPr/>
                <p:nvPr userDrawn="1"/>
              </p:nvGrpSpPr>
              <p:grpSpPr>
                <a:xfrm flipH="1">
                  <a:off x="-3310774" y="735854"/>
                  <a:ext cx="88801" cy="72568"/>
                  <a:chOff x="-2091059" y="1395403"/>
                  <a:chExt cx="157316" cy="128558"/>
                </a:xfrm>
              </p:grpSpPr>
              <p:sp>
                <p:nvSpPr>
                  <p:cNvPr id="307" name="Rechthoek 306">
                    <a:extLst>
                      <a:ext uri="{FF2B5EF4-FFF2-40B4-BE49-F238E27FC236}">
                        <a16:creationId xmlns:a16="http://schemas.microsoft.com/office/drawing/2014/main" id="{5D5480D5-7150-4CAB-8634-26592C918C3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308" name="Pijl: punthaak 307">
                    <a:extLst>
                      <a:ext uri="{FF2B5EF4-FFF2-40B4-BE49-F238E27FC236}">
                        <a16:creationId xmlns:a16="http://schemas.microsoft.com/office/drawing/2014/main" id="{F83017A9-498D-4132-9B0D-4C0387610AC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267" name="Groep 266">
                <a:extLst>
                  <a:ext uri="{FF2B5EF4-FFF2-40B4-BE49-F238E27FC236}">
                    <a16:creationId xmlns:a16="http://schemas.microsoft.com/office/drawing/2014/main" id="{53217578-8997-4E4A-BCF8-7269960A053F}"/>
                  </a:ext>
                </a:extLst>
              </p:cNvPr>
              <p:cNvGrpSpPr/>
              <p:nvPr userDrawn="1"/>
            </p:nvGrpSpPr>
            <p:grpSpPr>
              <a:xfrm>
                <a:off x="-3326107" y="720303"/>
                <a:ext cx="182598" cy="143759"/>
                <a:chOff x="-3634116" y="700986"/>
                <a:chExt cx="182598" cy="143759"/>
              </a:xfrm>
            </p:grpSpPr>
            <p:grpSp>
              <p:nvGrpSpPr>
                <p:cNvPr id="296" name="Groep 295">
                  <a:extLst>
                    <a:ext uri="{FF2B5EF4-FFF2-40B4-BE49-F238E27FC236}">
                      <a16:creationId xmlns:a16="http://schemas.microsoft.com/office/drawing/2014/main" id="{65028774-39A0-4240-B6E5-911394D56B16}"/>
                    </a:ext>
                  </a:extLst>
                </p:cNvPr>
                <p:cNvGrpSpPr/>
                <p:nvPr userDrawn="1"/>
              </p:nvGrpSpPr>
              <p:grpSpPr>
                <a:xfrm>
                  <a:off x="-3634116" y="700986"/>
                  <a:ext cx="182598" cy="143759"/>
                  <a:chOff x="-3634116" y="700986"/>
                  <a:chExt cx="182598" cy="143759"/>
                </a:xfrm>
              </p:grpSpPr>
              <p:cxnSp>
                <p:nvCxnSpPr>
                  <p:cNvPr id="300" name="Rechte verbindingslijn 299">
                    <a:extLst>
                      <a:ext uri="{FF2B5EF4-FFF2-40B4-BE49-F238E27FC236}">
                        <a16:creationId xmlns:a16="http://schemas.microsoft.com/office/drawing/2014/main" id="{C7C81BEA-D4CB-4A41-9630-772B2F855564}"/>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301" name="Rechte verbindingslijn 300">
                    <a:extLst>
                      <a:ext uri="{FF2B5EF4-FFF2-40B4-BE49-F238E27FC236}">
                        <a16:creationId xmlns:a16="http://schemas.microsoft.com/office/drawing/2014/main" id="{F6E27B24-19EE-4F03-B3AE-6FBB75E686B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302" name="Rechte verbindingslijn 301">
                    <a:extLst>
                      <a:ext uri="{FF2B5EF4-FFF2-40B4-BE49-F238E27FC236}">
                        <a16:creationId xmlns:a16="http://schemas.microsoft.com/office/drawing/2014/main" id="{482867C8-2BDE-431F-8A02-FC7DC00A4A71}"/>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303" name="Rechte verbindingslijn 302">
                    <a:extLst>
                      <a:ext uri="{FF2B5EF4-FFF2-40B4-BE49-F238E27FC236}">
                        <a16:creationId xmlns:a16="http://schemas.microsoft.com/office/drawing/2014/main" id="{5304C1CA-8873-4787-B8AF-0FF651224525}"/>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304" name="Rechte verbindingslijn 303">
                    <a:extLst>
                      <a:ext uri="{FF2B5EF4-FFF2-40B4-BE49-F238E27FC236}">
                        <a16:creationId xmlns:a16="http://schemas.microsoft.com/office/drawing/2014/main" id="{7FD9C08A-D3CD-4071-9A12-0681C383BD70}"/>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97" name="Groep 296">
                  <a:extLst>
                    <a:ext uri="{FF2B5EF4-FFF2-40B4-BE49-F238E27FC236}">
                      <a16:creationId xmlns:a16="http://schemas.microsoft.com/office/drawing/2014/main" id="{80B60421-3A6A-4418-B72B-F7E0858C5414}"/>
                    </a:ext>
                  </a:extLst>
                </p:cNvPr>
                <p:cNvGrpSpPr/>
                <p:nvPr userDrawn="1"/>
              </p:nvGrpSpPr>
              <p:grpSpPr>
                <a:xfrm>
                  <a:off x="-3634047" y="735854"/>
                  <a:ext cx="88801" cy="72568"/>
                  <a:chOff x="-2091059" y="1395403"/>
                  <a:chExt cx="157316" cy="128558"/>
                </a:xfrm>
              </p:grpSpPr>
              <p:sp>
                <p:nvSpPr>
                  <p:cNvPr id="298" name="Rechthoek 297">
                    <a:extLst>
                      <a:ext uri="{FF2B5EF4-FFF2-40B4-BE49-F238E27FC236}">
                        <a16:creationId xmlns:a16="http://schemas.microsoft.com/office/drawing/2014/main" id="{B0F34928-3A01-4CA4-81D1-3AF87A7FA3E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99" name="Pijl: punthaak 298">
                    <a:extLst>
                      <a:ext uri="{FF2B5EF4-FFF2-40B4-BE49-F238E27FC236}">
                        <a16:creationId xmlns:a16="http://schemas.microsoft.com/office/drawing/2014/main" id="{8BEDC66F-7E36-4009-8A7F-A442E417C934}"/>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268" name="Rechte verbindingslijn 267">
                <a:extLst>
                  <a:ext uri="{FF2B5EF4-FFF2-40B4-BE49-F238E27FC236}">
                    <a16:creationId xmlns:a16="http://schemas.microsoft.com/office/drawing/2014/main" id="{00CA1AE3-BCF9-48D3-8B6A-E7C95F9FFA6B}"/>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269" name="Rechte verbindingslijn 268">
                <a:extLst>
                  <a:ext uri="{FF2B5EF4-FFF2-40B4-BE49-F238E27FC236}">
                    <a16:creationId xmlns:a16="http://schemas.microsoft.com/office/drawing/2014/main" id="{87D7962B-CD33-40CE-B640-D631589BB50B}"/>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270" name="Groep 269">
                <a:extLst>
                  <a:ext uri="{FF2B5EF4-FFF2-40B4-BE49-F238E27FC236}">
                    <a16:creationId xmlns:a16="http://schemas.microsoft.com/office/drawing/2014/main" id="{F0A8FB3A-3577-46D7-9B16-33C6E6273973}"/>
                  </a:ext>
                </a:extLst>
              </p:cNvPr>
              <p:cNvGrpSpPr/>
              <p:nvPr userDrawn="1"/>
            </p:nvGrpSpPr>
            <p:grpSpPr>
              <a:xfrm>
                <a:off x="-2425037" y="370226"/>
                <a:ext cx="357690" cy="330595"/>
                <a:chOff x="-2721817" y="347336"/>
                <a:chExt cx="432805" cy="400021"/>
              </a:xfrm>
            </p:grpSpPr>
            <p:sp>
              <p:nvSpPr>
                <p:cNvPr id="285" name="Rechthoek 284">
                  <a:extLst>
                    <a:ext uri="{FF2B5EF4-FFF2-40B4-BE49-F238E27FC236}">
                      <a16:creationId xmlns:a16="http://schemas.microsoft.com/office/drawing/2014/main" id="{A7B133B3-64F3-4E91-9F21-9C897D05708F}"/>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86" name="Groep 285">
                  <a:extLst>
                    <a:ext uri="{FF2B5EF4-FFF2-40B4-BE49-F238E27FC236}">
                      <a16:creationId xmlns:a16="http://schemas.microsoft.com/office/drawing/2014/main" id="{FFA8A335-F0D1-437C-8362-FA5472D23A8B}"/>
                    </a:ext>
                  </a:extLst>
                </p:cNvPr>
                <p:cNvGrpSpPr/>
                <p:nvPr userDrawn="1"/>
              </p:nvGrpSpPr>
              <p:grpSpPr>
                <a:xfrm>
                  <a:off x="-2652453" y="431583"/>
                  <a:ext cx="294076" cy="231526"/>
                  <a:chOff x="-3634116" y="700986"/>
                  <a:chExt cx="182598" cy="143759"/>
                </a:xfrm>
              </p:grpSpPr>
              <p:grpSp>
                <p:nvGrpSpPr>
                  <p:cNvPr id="287" name="Groep 286">
                    <a:extLst>
                      <a:ext uri="{FF2B5EF4-FFF2-40B4-BE49-F238E27FC236}">
                        <a16:creationId xmlns:a16="http://schemas.microsoft.com/office/drawing/2014/main" id="{D99F4CC3-91FC-47EC-86C0-BFDB767E3E08}"/>
                      </a:ext>
                    </a:extLst>
                  </p:cNvPr>
                  <p:cNvGrpSpPr/>
                  <p:nvPr userDrawn="1"/>
                </p:nvGrpSpPr>
                <p:grpSpPr>
                  <a:xfrm>
                    <a:off x="-3634116" y="700986"/>
                    <a:ext cx="182598" cy="143759"/>
                    <a:chOff x="-3634116" y="700986"/>
                    <a:chExt cx="182598" cy="143759"/>
                  </a:xfrm>
                </p:grpSpPr>
                <p:cxnSp>
                  <p:nvCxnSpPr>
                    <p:cNvPr id="291" name="Rechte verbindingslijn 290">
                      <a:extLst>
                        <a:ext uri="{FF2B5EF4-FFF2-40B4-BE49-F238E27FC236}">
                          <a16:creationId xmlns:a16="http://schemas.microsoft.com/office/drawing/2014/main" id="{EC89E861-2F29-4AA6-8C34-AA7320BA1EF5}"/>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92" name="Rechte verbindingslijn 291">
                      <a:extLst>
                        <a:ext uri="{FF2B5EF4-FFF2-40B4-BE49-F238E27FC236}">
                          <a16:creationId xmlns:a16="http://schemas.microsoft.com/office/drawing/2014/main" id="{A197668A-CC7F-449F-B4B3-3577513EEAC7}"/>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93" name="Rechte verbindingslijn 292">
                      <a:extLst>
                        <a:ext uri="{FF2B5EF4-FFF2-40B4-BE49-F238E27FC236}">
                          <a16:creationId xmlns:a16="http://schemas.microsoft.com/office/drawing/2014/main" id="{CF94E851-A2D4-43C1-89BB-D617C1B49E36}"/>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94" name="Rechte verbindingslijn 293">
                      <a:extLst>
                        <a:ext uri="{FF2B5EF4-FFF2-40B4-BE49-F238E27FC236}">
                          <a16:creationId xmlns:a16="http://schemas.microsoft.com/office/drawing/2014/main" id="{47C69ED4-6B5F-42C2-8EEB-8CDB469F0FD8}"/>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95" name="Rechte verbindingslijn 294">
                      <a:extLst>
                        <a:ext uri="{FF2B5EF4-FFF2-40B4-BE49-F238E27FC236}">
                          <a16:creationId xmlns:a16="http://schemas.microsoft.com/office/drawing/2014/main" id="{40F984B3-C164-4459-84FA-1A05D4F68E8E}"/>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88" name="Groep 287">
                    <a:extLst>
                      <a:ext uri="{FF2B5EF4-FFF2-40B4-BE49-F238E27FC236}">
                        <a16:creationId xmlns:a16="http://schemas.microsoft.com/office/drawing/2014/main" id="{17F854BF-6171-4E95-B700-224E68B45C32}"/>
                      </a:ext>
                    </a:extLst>
                  </p:cNvPr>
                  <p:cNvGrpSpPr/>
                  <p:nvPr userDrawn="1"/>
                </p:nvGrpSpPr>
                <p:grpSpPr>
                  <a:xfrm>
                    <a:off x="-3634047" y="735854"/>
                    <a:ext cx="88801" cy="72568"/>
                    <a:chOff x="-2091059" y="1395403"/>
                    <a:chExt cx="157316" cy="128558"/>
                  </a:xfrm>
                </p:grpSpPr>
                <p:sp>
                  <p:nvSpPr>
                    <p:cNvPr id="289" name="Rechthoek 288">
                      <a:extLst>
                        <a:ext uri="{FF2B5EF4-FFF2-40B4-BE49-F238E27FC236}">
                          <a16:creationId xmlns:a16="http://schemas.microsoft.com/office/drawing/2014/main" id="{02050E93-C219-4760-8D01-664D9226F6B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90" name="Pijl: punthaak 289">
                      <a:extLst>
                        <a:ext uri="{FF2B5EF4-FFF2-40B4-BE49-F238E27FC236}">
                          <a16:creationId xmlns:a16="http://schemas.microsoft.com/office/drawing/2014/main" id="{D240740D-D6B1-4346-BB3B-03343F9FE174}"/>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271" name="Groep 270">
                <a:extLst>
                  <a:ext uri="{FF2B5EF4-FFF2-40B4-BE49-F238E27FC236}">
                    <a16:creationId xmlns:a16="http://schemas.microsoft.com/office/drawing/2014/main" id="{F45842E9-0EC6-43CC-8453-E64A757AB372}"/>
                  </a:ext>
                </a:extLst>
              </p:cNvPr>
              <p:cNvGrpSpPr/>
              <p:nvPr userDrawn="1"/>
            </p:nvGrpSpPr>
            <p:grpSpPr>
              <a:xfrm>
                <a:off x="-2425037" y="781500"/>
                <a:ext cx="357690" cy="330595"/>
                <a:chOff x="-2721817" y="782525"/>
                <a:chExt cx="432805" cy="400021"/>
              </a:xfrm>
            </p:grpSpPr>
            <p:sp>
              <p:nvSpPr>
                <p:cNvPr id="274" name="Rechthoek 273">
                  <a:extLst>
                    <a:ext uri="{FF2B5EF4-FFF2-40B4-BE49-F238E27FC236}">
                      <a16:creationId xmlns:a16="http://schemas.microsoft.com/office/drawing/2014/main" id="{00A7AFE8-6F0C-4049-ABB9-F76E720532C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75" name="Groep 274">
                  <a:extLst>
                    <a:ext uri="{FF2B5EF4-FFF2-40B4-BE49-F238E27FC236}">
                      <a16:creationId xmlns:a16="http://schemas.microsoft.com/office/drawing/2014/main" id="{03D1CD93-E82C-47A0-A3E2-6EAB37A15E1A}"/>
                    </a:ext>
                  </a:extLst>
                </p:cNvPr>
                <p:cNvGrpSpPr/>
                <p:nvPr userDrawn="1"/>
              </p:nvGrpSpPr>
              <p:grpSpPr>
                <a:xfrm>
                  <a:off x="-2652453" y="866772"/>
                  <a:ext cx="294076" cy="231526"/>
                  <a:chOff x="-3310843" y="700986"/>
                  <a:chExt cx="182598" cy="143759"/>
                </a:xfrm>
              </p:grpSpPr>
              <p:grpSp>
                <p:nvGrpSpPr>
                  <p:cNvPr id="276" name="Groep 275">
                    <a:extLst>
                      <a:ext uri="{FF2B5EF4-FFF2-40B4-BE49-F238E27FC236}">
                        <a16:creationId xmlns:a16="http://schemas.microsoft.com/office/drawing/2014/main" id="{4D7C5DA4-5818-4033-BAC9-364A8CB2A4BD}"/>
                      </a:ext>
                    </a:extLst>
                  </p:cNvPr>
                  <p:cNvGrpSpPr/>
                  <p:nvPr userDrawn="1"/>
                </p:nvGrpSpPr>
                <p:grpSpPr>
                  <a:xfrm>
                    <a:off x="-3310843" y="700986"/>
                    <a:ext cx="182598" cy="143759"/>
                    <a:chOff x="-3310843" y="700986"/>
                    <a:chExt cx="182598" cy="143759"/>
                  </a:xfrm>
                </p:grpSpPr>
                <p:cxnSp>
                  <p:nvCxnSpPr>
                    <p:cNvPr id="280" name="Rechte verbindingslijn 279">
                      <a:extLst>
                        <a:ext uri="{FF2B5EF4-FFF2-40B4-BE49-F238E27FC236}">
                          <a16:creationId xmlns:a16="http://schemas.microsoft.com/office/drawing/2014/main" id="{E746FBEE-1DE0-4C8F-A497-329E7AFEDC42}"/>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81" name="Rechte verbindingslijn 280">
                      <a:extLst>
                        <a:ext uri="{FF2B5EF4-FFF2-40B4-BE49-F238E27FC236}">
                          <a16:creationId xmlns:a16="http://schemas.microsoft.com/office/drawing/2014/main" id="{8AF77134-4995-4A40-A529-D33685715C89}"/>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82" name="Rechte verbindingslijn 281">
                      <a:extLst>
                        <a:ext uri="{FF2B5EF4-FFF2-40B4-BE49-F238E27FC236}">
                          <a16:creationId xmlns:a16="http://schemas.microsoft.com/office/drawing/2014/main" id="{776BE4DB-27E6-4E26-8462-BBAEAF4A6605}"/>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83" name="Rechte verbindingslijn 282">
                      <a:extLst>
                        <a:ext uri="{FF2B5EF4-FFF2-40B4-BE49-F238E27FC236}">
                          <a16:creationId xmlns:a16="http://schemas.microsoft.com/office/drawing/2014/main" id="{6D36240C-60CB-4C3D-BD2F-DE3E7BAC8DCB}"/>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84" name="Rechte verbindingslijn 283">
                      <a:extLst>
                        <a:ext uri="{FF2B5EF4-FFF2-40B4-BE49-F238E27FC236}">
                          <a16:creationId xmlns:a16="http://schemas.microsoft.com/office/drawing/2014/main" id="{68B233DB-2779-462F-A251-54EB95AAB74A}"/>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77" name="Groep 276">
                    <a:extLst>
                      <a:ext uri="{FF2B5EF4-FFF2-40B4-BE49-F238E27FC236}">
                        <a16:creationId xmlns:a16="http://schemas.microsoft.com/office/drawing/2014/main" id="{B090CC07-5535-4EEF-B40D-35E4873B6B0D}"/>
                      </a:ext>
                    </a:extLst>
                  </p:cNvPr>
                  <p:cNvGrpSpPr/>
                  <p:nvPr userDrawn="1"/>
                </p:nvGrpSpPr>
                <p:grpSpPr>
                  <a:xfrm flipH="1">
                    <a:off x="-3310774" y="735854"/>
                    <a:ext cx="88801" cy="72568"/>
                    <a:chOff x="-2091059" y="1395403"/>
                    <a:chExt cx="157316" cy="128558"/>
                  </a:xfrm>
                </p:grpSpPr>
                <p:sp>
                  <p:nvSpPr>
                    <p:cNvPr id="278" name="Rechthoek 277">
                      <a:extLst>
                        <a:ext uri="{FF2B5EF4-FFF2-40B4-BE49-F238E27FC236}">
                          <a16:creationId xmlns:a16="http://schemas.microsoft.com/office/drawing/2014/main" id="{D60CF4BF-90AF-477E-9120-251E3D6AF75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79" name="Pijl: punthaak 278">
                      <a:extLst>
                        <a:ext uri="{FF2B5EF4-FFF2-40B4-BE49-F238E27FC236}">
                          <a16:creationId xmlns:a16="http://schemas.microsoft.com/office/drawing/2014/main" id="{B0DFD870-F546-40E6-9413-896E30DFC86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272" name="Rechthoek 271">
                <a:extLst>
                  <a:ext uri="{FF2B5EF4-FFF2-40B4-BE49-F238E27FC236}">
                    <a16:creationId xmlns:a16="http://schemas.microsoft.com/office/drawing/2014/main" id="{0DD9068E-6515-4633-9605-8EF3EEB788AA}"/>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273" name="Rechthoek 272">
                <a:extLst>
                  <a:ext uri="{FF2B5EF4-FFF2-40B4-BE49-F238E27FC236}">
                    <a16:creationId xmlns:a16="http://schemas.microsoft.com/office/drawing/2014/main" id="{15A71F6E-1637-4CF0-B49E-6AAB75395FF6}"/>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255" name="Rechte verbindingslijn 254">
              <a:extLst>
                <a:ext uri="{FF2B5EF4-FFF2-40B4-BE49-F238E27FC236}">
                  <a16:creationId xmlns:a16="http://schemas.microsoft.com/office/drawing/2014/main" id="{B05A25C2-B8B6-4461-A5BB-19C9A51C3FEA}"/>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256" name="Ovaal 255">
              <a:extLst>
                <a:ext uri="{FF2B5EF4-FFF2-40B4-BE49-F238E27FC236}">
                  <a16:creationId xmlns:a16="http://schemas.microsoft.com/office/drawing/2014/main" id="{218933CA-C9BB-4EDC-B4CF-6B78C314A403}"/>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257" name="Ovaal 256">
              <a:extLst>
                <a:ext uri="{FF2B5EF4-FFF2-40B4-BE49-F238E27FC236}">
                  <a16:creationId xmlns:a16="http://schemas.microsoft.com/office/drawing/2014/main" id="{2AB5B398-400B-4DD1-9AB1-797D31FF82FD}"/>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258" name="Ovaal 257">
              <a:extLst>
                <a:ext uri="{FF2B5EF4-FFF2-40B4-BE49-F238E27FC236}">
                  <a16:creationId xmlns:a16="http://schemas.microsoft.com/office/drawing/2014/main" id="{7D5A3B9D-A019-4C79-BCD8-4F4946824424}"/>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259" name="Ovaal 258">
              <a:extLst>
                <a:ext uri="{FF2B5EF4-FFF2-40B4-BE49-F238E27FC236}">
                  <a16:creationId xmlns:a16="http://schemas.microsoft.com/office/drawing/2014/main" id="{20D58761-625B-4E9B-97CD-9749DB54EBB2}"/>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260" name="Rechthoek 259">
              <a:extLst>
                <a:ext uri="{FF2B5EF4-FFF2-40B4-BE49-F238E27FC236}">
                  <a16:creationId xmlns:a16="http://schemas.microsoft.com/office/drawing/2014/main" id="{09536B9C-438F-4E2D-B65A-060C5736366B}"/>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261" name="Rechthoek 260">
              <a:extLst>
                <a:ext uri="{FF2B5EF4-FFF2-40B4-BE49-F238E27FC236}">
                  <a16:creationId xmlns:a16="http://schemas.microsoft.com/office/drawing/2014/main" id="{DBEAD5FC-79C0-4D1E-B180-6D8AE077934B}"/>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
        <p:nvSpPr>
          <p:cNvPr id="6" name="Title 5">
            <a:extLst>
              <a:ext uri="{FF2B5EF4-FFF2-40B4-BE49-F238E27FC236}">
                <a16:creationId xmlns:a16="http://schemas.microsoft.com/office/drawing/2014/main" id="{6F640044-BB29-44D6-8508-937ABCA94A5F}"/>
              </a:ext>
            </a:extLst>
          </p:cNvPr>
          <p:cNvSpPr>
            <a:spLocks noGrp="1"/>
          </p:cNvSpPr>
          <p:nvPr>
            <p:ph type="title" hasCustomPrompt="1"/>
          </p:nvPr>
        </p:nvSpPr>
        <p:spPr>
          <a:xfrm>
            <a:off x="398703" y="1231900"/>
            <a:ext cx="6380597" cy="358775"/>
          </a:xfrm>
        </p:spPr>
        <p:txBody>
          <a:bodyPr/>
          <a:lstStyle/>
          <a:p>
            <a:r>
              <a:rPr lang="en-GB" noProof="0"/>
              <a:t>TITLE OF THIS SLIDE</a:t>
            </a:r>
          </a:p>
        </p:txBody>
      </p:sp>
      <p:sp>
        <p:nvSpPr>
          <p:cNvPr id="179" name="Text Placeholder 17">
            <a:extLst>
              <a:ext uri="{FF2B5EF4-FFF2-40B4-BE49-F238E27FC236}">
                <a16:creationId xmlns:a16="http://schemas.microsoft.com/office/drawing/2014/main" id="{C56DC549-1FB2-495F-971A-D2319C0DB99D}"/>
              </a:ext>
            </a:extLst>
          </p:cNvPr>
          <p:cNvSpPr>
            <a:spLocks noGrp="1"/>
          </p:cNvSpPr>
          <p:nvPr>
            <p:ph type="body" sz="quarter" idx="23" hasCustomPrompt="1"/>
          </p:nvPr>
        </p:nvSpPr>
        <p:spPr>
          <a:xfrm>
            <a:off x="398703" y="1733551"/>
            <a:ext cx="6380594"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spTree>
    <p:extLst>
      <p:ext uri="{BB962C8B-B14F-4D97-AF65-F5344CB8AC3E}">
        <p14:creationId xmlns:p14="http://schemas.microsoft.com/office/powerpoint/2010/main" val="3031115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PHOTO (M)">
    <p:spTree>
      <p:nvGrpSpPr>
        <p:cNvPr id="1" name=""/>
        <p:cNvGrpSpPr/>
        <p:nvPr/>
      </p:nvGrpSpPr>
      <p:grpSpPr>
        <a:xfrm>
          <a:off x="0" y="0"/>
          <a:ext cx="0" cy="0"/>
          <a:chOff x="0" y="0"/>
          <a:chExt cx="0" cy="0"/>
        </a:xfrm>
      </p:grpSpPr>
      <p:sp>
        <p:nvSpPr>
          <p:cNvPr id="166" name="Freeform: Shape 165">
            <a:extLst>
              <a:ext uri="{FF2B5EF4-FFF2-40B4-BE49-F238E27FC236}">
                <a16:creationId xmlns:a16="http://schemas.microsoft.com/office/drawing/2014/main" id="{BD9EA8F3-6933-471E-BE13-9675C21FDBBD}"/>
              </a:ext>
            </a:extLst>
          </p:cNvPr>
          <p:cNvSpPr/>
          <p:nvPr userDrawn="1"/>
        </p:nvSpPr>
        <p:spPr>
          <a:xfrm rot="10800000">
            <a:off x="4233661" y="1231272"/>
            <a:ext cx="5614954" cy="576601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63" name="IMAGE">
            <a:extLst>
              <a:ext uri="{FF2B5EF4-FFF2-40B4-BE49-F238E27FC236}">
                <a16:creationId xmlns:a16="http://schemas.microsoft.com/office/drawing/2014/main" id="{C59FB1CC-AD6E-465C-9F4B-3D6FDEEAC1FC}"/>
              </a:ext>
            </a:extLst>
          </p:cNvPr>
          <p:cNvSpPr>
            <a:spLocks noGrp="1"/>
          </p:cNvSpPr>
          <p:nvPr>
            <p:ph type="pic" sz="quarter" idx="17" hasCustomPrompt="1"/>
          </p:nvPr>
        </p:nvSpPr>
        <p:spPr>
          <a:xfrm>
            <a:off x="4608456" y="-8693"/>
            <a:ext cx="7582860" cy="6871272"/>
          </a:xfrm>
          <a:custGeom>
            <a:avLst/>
            <a:gdLst>
              <a:gd name="connsiteX0" fmla="*/ 2948675 w 7582860"/>
              <a:gd name="connsiteY0" fmla="*/ 0 h 6871272"/>
              <a:gd name="connsiteX1" fmla="*/ 6109293 w 7582860"/>
              <a:gd name="connsiteY1" fmla="*/ 0 h 6871272"/>
              <a:gd name="connsiteX2" fmla="*/ 7582860 w 7582860"/>
              <a:gd name="connsiteY2" fmla="*/ 3433841 h 6871272"/>
              <a:gd name="connsiteX3" fmla="*/ 7582860 w 7582860"/>
              <a:gd name="connsiteY3" fmla="*/ 6871272 h 6871272"/>
              <a:gd name="connsiteX4" fmla="*/ 0 w 7582860"/>
              <a:gd name="connsiteY4" fmla="*/ 6871272 h 6871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2860" h="6871272">
                <a:moveTo>
                  <a:pt x="2948675" y="0"/>
                </a:moveTo>
                <a:lnTo>
                  <a:pt x="6109293" y="0"/>
                </a:lnTo>
                <a:lnTo>
                  <a:pt x="7582860" y="3433841"/>
                </a:lnTo>
                <a:lnTo>
                  <a:pt x="7582860" y="6871272"/>
                </a:lnTo>
                <a:lnTo>
                  <a:pt x="0" y="6871272"/>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a:t>Click icon below to add a photo.</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156" name="Tijdelijke aanduiding voor verticale tekst 2">
            <a:extLst>
              <a:ext uri="{FF2B5EF4-FFF2-40B4-BE49-F238E27FC236}">
                <a16:creationId xmlns:a16="http://schemas.microsoft.com/office/drawing/2014/main" id="{6B0D5698-05EC-4971-9FB0-56B93A0F1215}"/>
              </a:ext>
            </a:extLst>
          </p:cNvPr>
          <p:cNvSpPr>
            <a:spLocks noGrp="1"/>
          </p:cNvSpPr>
          <p:nvPr>
            <p:ph type="body" orient="vert" idx="1" hasCustomPrompt="1"/>
          </p:nvPr>
        </p:nvSpPr>
        <p:spPr>
          <a:xfrm>
            <a:off x="398703" y="2149181"/>
            <a:ext cx="4991445" cy="4014090"/>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2" name="Tijdelijke aanduiding voor datum 1"/>
          <p:cNvSpPr>
            <a:spLocks noGrp="1"/>
          </p:cNvSpPr>
          <p:nvPr>
            <p:ph type="dt" sz="half" idx="10"/>
          </p:nvPr>
        </p:nvSpPr>
        <p:spPr/>
        <p:txBody>
          <a:bodyPr/>
          <a:lstStyle/>
          <a:p>
            <a:fld id="{210DE39B-8A68-4B22-8FF6-9C52DF014B3F}" type="datetime2">
              <a:rPr lang="en-GB" noProof="0" smtClean="0"/>
              <a:t>Friday, 23 July 2021</a:t>
            </a:fld>
            <a:endParaRPr lang="en-GB" noProof="0"/>
          </a:p>
        </p:txBody>
      </p:sp>
      <p:sp>
        <p:nvSpPr>
          <p:cNvPr id="3" name="Tijdelijke aanduiding voor voettekst 2"/>
          <p:cNvSpPr>
            <a:spLocks noGrp="1"/>
          </p:cNvSpPr>
          <p:nvPr>
            <p:ph type="ftr" sz="quarter" idx="11"/>
          </p:nvPr>
        </p:nvSpPr>
        <p:spPr/>
        <p:txBody>
          <a:bodyPr/>
          <a:lstStyle/>
          <a:p>
            <a:r>
              <a:rPr lang="en-GB" noProof="0"/>
              <a:t>Insert Footer &amp; Header</a:t>
            </a:r>
          </a:p>
        </p:txBody>
      </p:sp>
      <p:sp>
        <p:nvSpPr>
          <p:cNvPr id="4" name="Tijdelijke aanduiding voor dianummer 3"/>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 PHOTO (M)</a:t>
            </a:r>
          </a:p>
        </p:txBody>
      </p:sp>
      <p:grpSp>
        <p:nvGrpSpPr>
          <p:cNvPr id="112" name="Instruction">
            <a:extLst>
              <a:ext uri="{FF2B5EF4-FFF2-40B4-BE49-F238E27FC236}">
                <a16:creationId xmlns:a16="http://schemas.microsoft.com/office/drawing/2014/main" id="{6D9B4F0B-4533-4507-83E4-6C3FCD8D5CA8}"/>
              </a:ext>
            </a:extLst>
          </p:cNvPr>
          <p:cNvGrpSpPr/>
          <p:nvPr userDrawn="1"/>
        </p:nvGrpSpPr>
        <p:grpSpPr>
          <a:xfrm>
            <a:off x="12391602" y="2"/>
            <a:ext cx="3183678" cy="5340257"/>
            <a:chOff x="12391601" y="0"/>
            <a:chExt cx="3183678" cy="5340257"/>
          </a:xfrm>
        </p:grpSpPr>
        <p:grpSp>
          <p:nvGrpSpPr>
            <p:cNvPr id="113" name="Meer informatie">
              <a:extLst>
                <a:ext uri="{FF2B5EF4-FFF2-40B4-BE49-F238E27FC236}">
                  <a16:creationId xmlns:a16="http://schemas.microsoft.com/office/drawing/2014/main" id="{C40107A7-033E-4AE0-B7B0-FD4247D85226}"/>
                </a:ext>
              </a:extLst>
            </p:cNvPr>
            <p:cNvGrpSpPr/>
            <p:nvPr userDrawn="1"/>
          </p:nvGrpSpPr>
          <p:grpSpPr>
            <a:xfrm>
              <a:off x="12396764" y="4556984"/>
              <a:ext cx="3178515" cy="783273"/>
              <a:chOff x="-3741486" y="3386444"/>
              <a:chExt cx="3178515" cy="783273"/>
            </a:xfrm>
          </p:grpSpPr>
          <p:sp>
            <p:nvSpPr>
              <p:cNvPr id="153" name="Freeform 101">
                <a:extLst>
                  <a:ext uri="{FF2B5EF4-FFF2-40B4-BE49-F238E27FC236}">
                    <a16:creationId xmlns:a16="http://schemas.microsoft.com/office/drawing/2014/main" id="{E499A123-D0A5-407A-8E64-31E7BC5835FD}"/>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154" name="Rechthoek 153">
                <a:extLst>
                  <a:ext uri="{FF2B5EF4-FFF2-40B4-BE49-F238E27FC236}">
                    <a16:creationId xmlns:a16="http://schemas.microsoft.com/office/drawing/2014/main" id="{8DC7FE2E-34F6-4BE1-A955-6BEBAEC09943}"/>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155" name="Rechte verbindingslijn 154">
                <a:extLst>
                  <a:ext uri="{FF2B5EF4-FFF2-40B4-BE49-F238E27FC236}">
                    <a16:creationId xmlns:a16="http://schemas.microsoft.com/office/drawing/2014/main" id="{86888BFE-5170-4E9D-AB6A-469B02C08316}"/>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114" name="Rechthoek 113">
              <a:extLst>
                <a:ext uri="{FF2B5EF4-FFF2-40B4-BE49-F238E27FC236}">
                  <a16:creationId xmlns:a16="http://schemas.microsoft.com/office/drawing/2014/main" id="{B81DD84C-36CC-448E-899F-C8474927AE7F}"/>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image</a:t>
              </a:r>
            </a:p>
          </p:txBody>
        </p:sp>
        <p:sp>
          <p:nvSpPr>
            <p:cNvPr id="115" name="Ovaal 114">
              <a:extLst>
                <a:ext uri="{FF2B5EF4-FFF2-40B4-BE49-F238E27FC236}">
                  <a16:creationId xmlns:a16="http://schemas.microsoft.com/office/drawing/2014/main" id="{278607F0-6B7A-4AFA-8DAF-1D0B61EE67D6}"/>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16" name="Rechte verbindingslijn 115">
              <a:extLst>
                <a:ext uri="{FF2B5EF4-FFF2-40B4-BE49-F238E27FC236}">
                  <a16:creationId xmlns:a16="http://schemas.microsoft.com/office/drawing/2014/main" id="{018ED388-E99D-4B32-B007-66003C1F0336}"/>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17" name="Rechte verbindingslijn 116">
              <a:extLst>
                <a:ext uri="{FF2B5EF4-FFF2-40B4-BE49-F238E27FC236}">
                  <a16:creationId xmlns:a16="http://schemas.microsoft.com/office/drawing/2014/main" id="{909DC4E4-598A-42AA-9B2D-045299F9D2C7}"/>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18" name="Rechthoek 117">
              <a:extLst>
                <a:ext uri="{FF2B5EF4-FFF2-40B4-BE49-F238E27FC236}">
                  <a16:creationId xmlns:a16="http://schemas.microsoft.com/office/drawing/2014/main" id="{7102DDEC-9A23-41F3-8FA6-A4C50A06C02D}"/>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19" name="Rechte verbindingslijn 118">
              <a:extLst>
                <a:ext uri="{FF2B5EF4-FFF2-40B4-BE49-F238E27FC236}">
                  <a16:creationId xmlns:a16="http://schemas.microsoft.com/office/drawing/2014/main" id="{31F99FB5-7DBD-4209-9CB9-E942DD9A69F8}"/>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20" name="Ovaal 119">
              <a:extLst>
                <a:ext uri="{FF2B5EF4-FFF2-40B4-BE49-F238E27FC236}">
                  <a16:creationId xmlns:a16="http://schemas.microsoft.com/office/drawing/2014/main" id="{E0196A9B-DB82-4059-B008-0EF9B59122D9}"/>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21" name="Rechthoek 120">
              <a:extLst>
                <a:ext uri="{FF2B5EF4-FFF2-40B4-BE49-F238E27FC236}">
                  <a16:creationId xmlns:a16="http://schemas.microsoft.com/office/drawing/2014/main" id="{D5DB0BE7-8D6A-4A81-BE27-B85BC1B40C3F}"/>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22" name="Groep 121">
              <a:extLst>
                <a:ext uri="{FF2B5EF4-FFF2-40B4-BE49-F238E27FC236}">
                  <a16:creationId xmlns:a16="http://schemas.microsoft.com/office/drawing/2014/main" id="{969CBFF5-65AF-4492-8755-1861140A909B}"/>
                </a:ext>
              </a:extLst>
            </p:cNvPr>
            <p:cNvGrpSpPr/>
            <p:nvPr userDrawn="1"/>
          </p:nvGrpSpPr>
          <p:grpSpPr>
            <a:xfrm>
              <a:off x="12757282" y="2184550"/>
              <a:ext cx="825500" cy="209550"/>
              <a:chOff x="13504624" y="2482850"/>
              <a:chExt cx="825500" cy="209550"/>
            </a:xfrm>
          </p:grpSpPr>
          <p:sp>
            <p:nvSpPr>
              <p:cNvPr id="150" name="Rechthoek 149">
                <a:extLst>
                  <a:ext uri="{FF2B5EF4-FFF2-40B4-BE49-F238E27FC236}">
                    <a16:creationId xmlns:a16="http://schemas.microsoft.com/office/drawing/2014/main" id="{0D8DE6AB-324D-4A84-90BD-3553505CAAED}"/>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Insert</a:t>
                </a:r>
              </a:p>
            </p:txBody>
          </p:sp>
          <p:cxnSp>
            <p:nvCxnSpPr>
              <p:cNvPr id="151" name="Rechte verbindingslijn 150">
                <a:extLst>
                  <a:ext uri="{FF2B5EF4-FFF2-40B4-BE49-F238E27FC236}">
                    <a16:creationId xmlns:a16="http://schemas.microsoft.com/office/drawing/2014/main" id="{07833883-191E-499D-853D-4D1E463CFDF1}"/>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52" name="Gelijkbenige driehoek 151">
                <a:extLst>
                  <a:ext uri="{FF2B5EF4-FFF2-40B4-BE49-F238E27FC236}">
                    <a16:creationId xmlns:a16="http://schemas.microsoft.com/office/drawing/2014/main" id="{A7EF09D9-D7FE-4793-9EA1-A8F2D5F1EAFB}"/>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23" name="Groep 122">
              <a:extLst>
                <a:ext uri="{FF2B5EF4-FFF2-40B4-BE49-F238E27FC236}">
                  <a16:creationId xmlns:a16="http://schemas.microsoft.com/office/drawing/2014/main" id="{69E03BA3-552B-40D8-8B2A-157E4F5A2DBA}"/>
                </a:ext>
              </a:extLst>
            </p:cNvPr>
            <p:cNvGrpSpPr/>
            <p:nvPr userDrawn="1"/>
          </p:nvGrpSpPr>
          <p:grpSpPr>
            <a:xfrm>
              <a:off x="12757282" y="1141626"/>
              <a:ext cx="294789" cy="318834"/>
              <a:chOff x="14466489" y="1001522"/>
              <a:chExt cx="290627" cy="314333"/>
            </a:xfrm>
          </p:grpSpPr>
          <p:sp>
            <p:nvSpPr>
              <p:cNvPr id="144" name="Rechthoek 143">
                <a:extLst>
                  <a:ext uri="{FF2B5EF4-FFF2-40B4-BE49-F238E27FC236}">
                    <a16:creationId xmlns:a16="http://schemas.microsoft.com/office/drawing/2014/main" id="{7646BAA4-315E-4BB7-8A55-8378CACA3C7A}"/>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45" name="Ovaal 144">
                <a:extLst>
                  <a:ext uri="{FF2B5EF4-FFF2-40B4-BE49-F238E27FC236}">
                    <a16:creationId xmlns:a16="http://schemas.microsoft.com/office/drawing/2014/main" id="{33D5786D-2B81-44A3-BE17-006370DD6080}"/>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46" name="Vrije vorm: vorm 145">
                <a:extLst>
                  <a:ext uri="{FF2B5EF4-FFF2-40B4-BE49-F238E27FC236}">
                    <a16:creationId xmlns:a16="http://schemas.microsoft.com/office/drawing/2014/main" id="{6BD72172-67CB-4E0A-A66D-3D4E8437A729}"/>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47" name="Rechthoek: afgeronde hoeken 146">
                <a:extLst>
                  <a:ext uri="{FF2B5EF4-FFF2-40B4-BE49-F238E27FC236}">
                    <a16:creationId xmlns:a16="http://schemas.microsoft.com/office/drawing/2014/main" id="{82F2A10F-0965-4A74-A218-85851D3BCDAA}"/>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cxnSp>
            <p:nvCxnSpPr>
              <p:cNvPr id="148" name="Rechte verbindingslijn 147">
                <a:extLst>
                  <a:ext uri="{FF2B5EF4-FFF2-40B4-BE49-F238E27FC236}">
                    <a16:creationId xmlns:a16="http://schemas.microsoft.com/office/drawing/2014/main" id="{4DB182AA-F2DF-4EAC-A353-7D5FEAB70C83}"/>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9" name="Rechte verbindingslijn 148">
                <a:extLst>
                  <a:ext uri="{FF2B5EF4-FFF2-40B4-BE49-F238E27FC236}">
                    <a16:creationId xmlns:a16="http://schemas.microsoft.com/office/drawing/2014/main" id="{467D21E0-E8B8-47F4-B589-010CC31DF264}"/>
                  </a:ext>
                </a:extLst>
              </p:cNvPr>
              <p:cNvCxnSpPr>
                <a:cxnSpLocks/>
                <a:stCxn id="147"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4" name="Ovaal 123">
              <a:extLst>
                <a:ext uri="{FF2B5EF4-FFF2-40B4-BE49-F238E27FC236}">
                  <a16:creationId xmlns:a16="http://schemas.microsoft.com/office/drawing/2014/main" id="{669E7201-CDE3-4CF5-8BF4-A13BF3697F5D}"/>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25" name="Rechthoek 124">
              <a:extLst>
                <a:ext uri="{FF2B5EF4-FFF2-40B4-BE49-F238E27FC236}">
                  <a16:creationId xmlns:a16="http://schemas.microsoft.com/office/drawing/2014/main" id="{3131FD39-9095-4C55-84CE-705A108ECC80}"/>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26" name="Rechte verbindingslijn 125">
              <a:extLst>
                <a:ext uri="{FF2B5EF4-FFF2-40B4-BE49-F238E27FC236}">
                  <a16:creationId xmlns:a16="http://schemas.microsoft.com/office/drawing/2014/main" id="{2270EAB6-979D-4878-879F-18892A732173}"/>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27" name="Groep 126">
              <a:extLst>
                <a:ext uri="{FF2B5EF4-FFF2-40B4-BE49-F238E27FC236}">
                  <a16:creationId xmlns:a16="http://schemas.microsoft.com/office/drawing/2014/main" id="{A9E66D42-6D6E-4089-8DA5-ADEB89B8388D}"/>
                </a:ext>
              </a:extLst>
            </p:cNvPr>
            <p:cNvGrpSpPr/>
            <p:nvPr userDrawn="1"/>
          </p:nvGrpSpPr>
          <p:grpSpPr>
            <a:xfrm>
              <a:off x="12696514" y="3701158"/>
              <a:ext cx="514284" cy="612918"/>
              <a:chOff x="12682980" y="3403241"/>
              <a:chExt cx="622284" cy="741632"/>
            </a:xfrm>
          </p:grpSpPr>
          <p:grpSp>
            <p:nvGrpSpPr>
              <p:cNvPr id="128" name="Groep 127">
                <a:extLst>
                  <a:ext uri="{FF2B5EF4-FFF2-40B4-BE49-F238E27FC236}">
                    <a16:creationId xmlns:a16="http://schemas.microsoft.com/office/drawing/2014/main" id="{1211AC64-3300-4646-99EA-E03EBFFECCDC}"/>
                  </a:ext>
                </a:extLst>
              </p:cNvPr>
              <p:cNvGrpSpPr/>
              <p:nvPr userDrawn="1"/>
            </p:nvGrpSpPr>
            <p:grpSpPr>
              <a:xfrm>
                <a:off x="12771568" y="3403241"/>
                <a:ext cx="467138" cy="448489"/>
                <a:chOff x="12782195" y="3403241"/>
                <a:chExt cx="467138" cy="448489"/>
              </a:xfrm>
            </p:grpSpPr>
            <p:grpSp>
              <p:nvGrpSpPr>
                <p:cNvPr id="131" name="Groep 130">
                  <a:extLst>
                    <a:ext uri="{FF2B5EF4-FFF2-40B4-BE49-F238E27FC236}">
                      <a16:creationId xmlns:a16="http://schemas.microsoft.com/office/drawing/2014/main" id="{F6A0CA5F-8688-4C42-8BF2-6BBED6997616}"/>
                    </a:ext>
                  </a:extLst>
                </p:cNvPr>
                <p:cNvGrpSpPr/>
                <p:nvPr userDrawn="1"/>
              </p:nvGrpSpPr>
              <p:grpSpPr>
                <a:xfrm>
                  <a:off x="12782195" y="3403241"/>
                  <a:ext cx="412967" cy="393907"/>
                  <a:chOff x="13554906" y="3320109"/>
                  <a:chExt cx="443906" cy="423419"/>
                </a:xfrm>
              </p:grpSpPr>
              <p:grpSp>
                <p:nvGrpSpPr>
                  <p:cNvPr id="138" name="Groep 137">
                    <a:extLst>
                      <a:ext uri="{FF2B5EF4-FFF2-40B4-BE49-F238E27FC236}">
                        <a16:creationId xmlns:a16="http://schemas.microsoft.com/office/drawing/2014/main" id="{AC98B9AC-E4EA-47CF-A183-E9DF0D7AADFE}"/>
                      </a:ext>
                    </a:extLst>
                  </p:cNvPr>
                  <p:cNvGrpSpPr/>
                  <p:nvPr userDrawn="1"/>
                </p:nvGrpSpPr>
                <p:grpSpPr>
                  <a:xfrm>
                    <a:off x="13554906" y="3320109"/>
                    <a:ext cx="443906" cy="423419"/>
                    <a:chOff x="12909684" y="1276143"/>
                    <a:chExt cx="443906" cy="423419"/>
                  </a:xfrm>
                </p:grpSpPr>
                <p:sp>
                  <p:nvSpPr>
                    <p:cNvPr id="141" name="Rechthoek 140">
                      <a:extLst>
                        <a:ext uri="{FF2B5EF4-FFF2-40B4-BE49-F238E27FC236}">
                          <a16:creationId xmlns:a16="http://schemas.microsoft.com/office/drawing/2014/main" id="{7790C60E-C03F-487F-B6E9-E3C44DCAD6FB}"/>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42" name="Rechthoek 141">
                      <a:extLst>
                        <a:ext uri="{FF2B5EF4-FFF2-40B4-BE49-F238E27FC236}">
                          <a16:creationId xmlns:a16="http://schemas.microsoft.com/office/drawing/2014/main" id="{F1BD49CD-30F8-4C73-BA6F-0AED2B13C54C}"/>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43" name="Ovaal 142">
                      <a:extLst>
                        <a:ext uri="{FF2B5EF4-FFF2-40B4-BE49-F238E27FC236}">
                          <a16:creationId xmlns:a16="http://schemas.microsoft.com/office/drawing/2014/main" id="{D41C3FF3-BE96-4C78-8399-F784FFF67E0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pic>
                <p:nvPicPr>
                  <p:cNvPr id="139" name="Afbeelding 138">
                    <a:extLst>
                      <a:ext uri="{FF2B5EF4-FFF2-40B4-BE49-F238E27FC236}">
                        <a16:creationId xmlns:a16="http://schemas.microsoft.com/office/drawing/2014/main" id="{C1E93593-773B-4AF9-94BC-33AB3E1421CE}"/>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40" name="Afbeelding 139">
                    <a:extLst>
                      <a:ext uri="{FF2B5EF4-FFF2-40B4-BE49-F238E27FC236}">
                        <a16:creationId xmlns:a16="http://schemas.microsoft.com/office/drawing/2014/main" id="{B7910D6C-6965-4CAE-9FA2-83493A2A39CC}"/>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132" name="Groep 131">
                  <a:extLst>
                    <a:ext uri="{FF2B5EF4-FFF2-40B4-BE49-F238E27FC236}">
                      <a16:creationId xmlns:a16="http://schemas.microsoft.com/office/drawing/2014/main" id="{26497321-FC6E-454F-AE11-ED3EE94C4140}"/>
                    </a:ext>
                  </a:extLst>
                </p:cNvPr>
                <p:cNvGrpSpPr/>
                <p:nvPr userDrawn="1"/>
              </p:nvGrpSpPr>
              <p:grpSpPr>
                <a:xfrm>
                  <a:off x="13103513" y="3705268"/>
                  <a:ext cx="145820" cy="146462"/>
                  <a:chOff x="13096169" y="3602278"/>
                  <a:chExt cx="145820" cy="146462"/>
                </a:xfrm>
              </p:grpSpPr>
              <p:sp>
                <p:nvSpPr>
                  <p:cNvPr id="136" name="Rechthoek 135">
                    <a:extLst>
                      <a:ext uri="{FF2B5EF4-FFF2-40B4-BE49-F238E27FC236}">
                        <a16:creationId xmlns:a16="http://schemas.microsoft.com/office/drawing/2014/main" id="{EEE19863-B42E-4012-B47A-E39A6D34F87D}"/>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37" name="Rechthoek 136">
                    <a:extLst>
                      <a:ext uri="{FF2B5EF4-FFF2-40B4-BE49-F238E27FC236}">
                        <a16:creationId xmlns:a16="http://schemas.microsoft.com/office/drawing/2014/main" id="{C2F3E726-D681-4A31-9F1E-56962E54C5E7}"/>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33" name="Groep 132">
                  <a:extLst>
                    <a:ext uri="{FF2B5EF4-FFF2-40B4-BE49-F238E27FC236}">
                      <a16:creationId xmlns:a16="http://schemas.microsoft.com/office/drawing/2014/main" id="{E7428457-4B1F-494E-AFC2-A7F3B84467F9}"/>
                    </a:ext>
                  </a:extLst>
                </p:cNvPr>
                <p:cNvGrpSpPr/>
                <p:nvPr userDrawn="1"/>
              </p:nvGrpSpPr>
              <p:grpSpPr>
                <a:xfrm rot="10800000">
                  <a:off x="13061402" y="3665637"/>
                  <a:ext cx="145820" cy="146462"/>
                  <a:chOff x="13096169" y="3602278"/>
                  <a:chExt cx="145820" cy="146462"/>
                </a:xfrm>
              </p:grpSpPr>
              <p:sp>
                <p:nvSpPr>
                  <p:cNvPr id="134" name="Rechthoek 133">
                    <a:extLst>
                      <a:ext uri="{FF2B5EF4-FFF2-40B4-BE49-F238E27FC236}">
                        <a16:creationId xmlns:a16="http://schemas.microsoft.com/office/drawing/2014/main" id="{A678909D-0CBD-441B-AD7E-74785AB11E9F}"/>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35" name="Rechthoek 134">
                    <a:extLst>
                      <a:ext uri="{FF2B5EF4-FFF2-40B4-BE49-F238E27FC236}">
                        <a16:creationId xmlns:a16="http://schemas.microsoft.com/office/drawing/2014/main" id="{FECBCCC4-031D-4839-A477-492F6B4ACC77}"/>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29" name="Rechthoek 128">
                <a:extLst>
                  <a:ext uri="{FF2B5EF4-FFF2-40B4-BE49-F238E27FC236}">
                    <a16:creationId xmlns:a16="http://schemas.microsoft.com/office/drawing/2014/main" id="{04B76E9D-8CB8-488C-89F7-4918BBB4EA4F}"/>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a:solidFill>
                      <a:schemeClr val="tx1"/>
                    </a:solidFill>
                    <a:latin typeface="Arial" panose="020B0604020202020204" pitchFamily="34" charset="0"/>
                    <a:cs typeface="Arial" panose="020B0604020202020204" pitchFamily="34" charset="0"/>
                  </a:rPr>
                  <a:t>Crop</a:t>
                </a:r>
              </a:p>
            </p:txBody>
          </p:sp>
          <p:sp>
            <p:nvSpPr>
              <p:cNvPr id="130" name="Gelijkbenige driehoek 129">
                <a:extLst>
                  <a:ext uri="{FF2B5EF4-FFF2-40B4-BE49-F238E27FC236}">
                    <a16:creationId xmlns:a16="http://schemas.microsoft.com/office/drawing/2014/main" id="{10770D6C-7089-4134-AC18-30C3B4210E0F}"/>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60" name="Tijdelijke aanduiding voor tekst 20">
            <a:extLst>
              <a:ext uri="{FF2B5EF4-FFF2-40B4-BE49-F238E27FC236}">
                <a16:creationId xmlns:a16="http://schemas.microsoft.com/office/drawing/2014/main" id="{247AF07B-6560-47C4-BEB2-38E43E488901}"/>
              </a:ext>
            </a:extLst>
          </p:cNvPr>
          <p:cNvSpPr>
            <a:spLocks noGrp="1"/>
          </p:cNvSpPr>
          <p:nvPr>
            <p:ph type="body" sz="quarter" idx="20" hasCustomPrompt="1"/>
          </p:nvPr>
        </p:nvSpPr>
        <p:spPr>
          <a:xfrm>
            <a:off x="398706" y="308237"/>
            <a:ext cx="989033" cy="264467"/>
          </a:xfrm>
          <a:prstGeom prst="rect">
            <a:avLst/>
          </a:prstGeom>
          <a:blipFill>
            <a:blip r:embed="rId4"/>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157" name="INSTRUCTION">
            <a:extLst>
              <a:ext uri="{FF2B5EF4-FFF2-40B4-BE49-F238E27FC236}">
                <a16:creationId xmlns:a16="http://schemas.microsoft.com/office/drawing/2014/main" id="{12717290-6E33-41BE-889C-867A922EDB58}"/>
              </a:ext>
            </a:extLst>
          </p:cNvPr>
          <p:cNvGrpSpPr/>
          <p:nvPr userDrawn="1"/>
        </p:nvGrpSpPr>
        <p:grpSpPr>
          <a:xfrm>
            <a:off x="-3437547" y="1434"/>
            <a:ext cx="3194765" cy="6470299"/>
            <a:chOff x="-3437547" y="1434"/>
            <a:chExt cx="3194765" cy="6470299"/>
          </a:xfrm>
        </p:grpSpPr>
        <p:cxnSp>
          <p:nvCxnSpPr>
            <p:cNvPr id="158" name="Rechte verbindingslijn 157">
              <a:extLst>
                <a:ext uri="{FF2B5EF4-FFF2-40B4-BE49-F238E27FC236}">
                  <a16:creationId xmlns:a16="http://schemas.microsoft.com/office/drawing/2014/main" id="{78B6E615-A577-41FA-9365-2B2B2756E112}"/>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59" name="Ovaal 158">
              <a:extLst>
                <a:ext uri="{FF2B5EF4-FFF2-40B4-BE49-F238E27FC236}">
                  <a16:creationId xmlns:a16="http://schemas.microsoft.com/office/drawing/2014/main" id="{9F6E32EE-5014-47C8-98FA-6A0F1FFFCC4F}"/>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4" name="Ovaal 163">
              <a:extLst>
                <a:ext uri="{FF2B5EF4-FFF2-40B4-BE49-F238E27FC236}">
                  <a16:creationId xmlns:a16="http://schemas.microsoft.com/office/drawing/2014/main" id="{7CCDC307-B5D5-4BE3-99A3-467104E59B44}"/>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240" name="Ovaal 239">
              <a:extLst>
                <a:ext uri="{FF2B5EF4-FFF2-40B4-BE49-F238E27FC236}">
                  <a16:creationId xmlns:a16="http://schemas.microsoft.com/office/drawing/2014/main" id="{45937F37-67F8-43F0-BB07-C8499D961CF6}"/>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241" name="Ovaal 240">
              <a:extLst>
                <a:ext uri="{FF2B5EF4-FFF2-40B4-BE49-F238E27FC236}">
                  <a16:creationId xmlns:a16="http://schemas.microsoft.com/office/drawing/2014/main" id="{ACCF1779-B4BF-4C7D-81DC-EDD4C3A542D3}"/>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242" name="Meer informatie">
              <a:extLst>
                <a:ext uri="{FF2B5EF4-FFF2-40B4-BE49-F238E27FC236}">
                  <a16:creationId xmlns:a16="http://schemas.microsoft.com/office/drawing/2014/main" id="{07B377B7-1D28-40EB-8B51-F283338014FA}"/>
                </a:ext>
              </a:extLst>
            </p:cNvPr>
            <p:cNvGrpSpPr/>
            <p:nvPr userDrawn="1"/>
          </p:nvGrpSpPr>
          <p:grpSpPr>
            <a:xfrm>
              <a:off x="-3421298" y="5676071"/>
              <a:ext cx="3178515" cy="795662"/>
              <a:chOff x="-3741486" y="3387723"/>
              <a:chExt cx="3178515" cy="795662"/>
            </a:xfrm>
          </p:grpSpPr>
          <p:sp>
            <p:nvSpPr>
              <p:cNvPr id="306" name="Freeform 101">
                <a:extLst>
                  <a:ext uri="{FF2B5EF4-FFF2-40B4-BE49-F238E27FC236}">
                    <a16:creationId xmlns:a16="http://schemas.microsoft.com/office/drawing/2014/main" id="{D33EF6DC-D17B-48AA-A3BE-C644A07E97F6}"/>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307" name="Rechthoek 306">
                <a:extLst>
                  <a:ext uri="{FF2B5EF4-FFF2-40B4-BE49-F238E27FC236}">
                    <a16:creationId xmlns:a16="http://schemas.microsoft.com/office/drawing/2014/main" id="{8088DC7C-F60D-4752-A485-6479FF968A36}"/>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308" name="Rechte verbindingslijn 307">
                <a:extLst>
                  <a:ext uri="{FF2B5EF4-FFF2-40B4-BE49-F238E27FC236}">
                    <a16:creationId xmlns:a16="http://schemas.microsoft.com/office/drawing/2014/main" id="{43672D91-AF25-4D0E-AEB6-E43953DF3334}"/>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243" name="Rechthoek 242">
              <a:extLst>
                <a:ext uri="{FF2B5EF4-FFF2-40B4-BE49-F238E27FC236}">
                  <a16:creationId xmlns:a16="http://schemas.microsoft.com/office/drawing/2014/main" id="{8B9F8B69-2EC2-43B4-8557-B0288CC71A34}"/>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244" name="Ovaal 243">
              <a:extLst>
                <a:ext uri="{FF2B5EF4-FFF2-40B4-BE49-F238E27FC236}">
                  <a16:creationId xmlns:a16="http://schemas.microsoft.com/office/drawing/2014/main" id="{53C51F45-1CDB-4D87-A07A-FBDC8AF4FCEA}"/>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45" name="Rechte verbindingslijn 244">
              <a:extLst>
                <a:ext uri="{FF2B5EF4-FFF2-40B4-BE49-F238E27FC236}">
                  <a16:creationId xmlns:a16="http://schemas.microsoft.com/office/drawing/2014/main" id="{F6E0E53D-3B26-4402-86E2-DD6777FF790B}"/>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246" name="Groep 245">
              <a:extLst>
                <a:ext uri="{FF2B5EF4-FFF2-40B4-BE49-F238E27FC236}">
                  <a16:creationId xmlns:a16="http://schemas.microsoft.com/office/drawing/2014/main" id="{34F72765-FC36-4E5E-AA8B-D0EA8A898A14}"/>
                </a:ext>
              </a:extLst>
            </p:cNvPr>
            <p:cNvGrpSpPr/>
            <p:nvPr userDrawn="1"/>
          </p:nvGrpSpPr>
          <p:grpSpPr>
            <a:xfrm>
              <a:off x="-3437547" y="349413"/>
              <a:ext cx="2933825" cy="558875"/>
              <a:chOff x="-3419346" y="368233"/>
              <a:chExt cx="3904920" cy="743862"/>
            </a:xfrm>
          </p:grpSpPr>
          <p:sp>
            <p:nvSpPr>
              <p:cNvPr id="254" name="Rechthoek 253">
                <a:extLst>
                  <a:ext uri="{FF2B5EF4-FFF2-40B4-BE49-F238E27FC236}">
                    <a16:creationId xmlns:a16="http://schemas.microsoft.com/office/drawing/2014/main" id="{11F2AA46-935C-4CCC-B4D2-E8F11F13F467}"/>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255" name="Rechte verbindingslijn 254">
                <a:extLst>
                  <a:ext uri="{FF2B5EF4-FFF2-40B4-BE49-F238E27FC236}">
                    <a16:creationId xmlns:a16="http://schemas.microsoft.com/office/drawing/2014/main" id="{1C509DD9-06B1-4BE4-9382-5A980D97041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6" name="Rechte verbindingslijn 255">
                <a:extLst>
                  <a:ext uri="{FF2B5EF4-FFF2-40B4-BE49-F238E27FC236}">
                    <a16:creationId xmlns:a16="http://schemas.microsoft.com/office/drawing/2014/main" id="{B4C8E305-50CC-4BFB-B762-F1FB4E9B302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7" name="Rechthoek 256">
                <a:extLst>
                  <a:ext uri="{FF2B5EF4-FFF2-40B4-BE49-F238E27FC236}">
                    <a16:creationId xmlns:a16="http://schemas.microsoft.com/office/drawing/2014/main" id="{83C124D3-9576-49E8-B9B5-1C036E743F37}"/>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258" name="Groep 257">
                <a:extLst>
                  <a:ext uri="{FF2B5EF4-FFF2-40B4-BE49-F238E27FC236}">
                    <a16:creationId xmlns:a16="http://schemas.microsoft.com/office/drawing/2014/main" id="{0B94D044-DCBA-40C0-8987-857F7EAA3974}"/>
                  </a:ext>
                </a:extLst>
              </p:cNvPr>
              <p:cNvGrpSpPr/>
              <p:nvPr userDrawn="1"/>
            </p:nvGrpSpPr>
            <p:grpSpPr>
              <a:xfrm>
                <a:off x="-3002834" y="720303"/>
                <a:ext cx="182598" cy="143759"/>
                <a:chOff x="-3310843" y="700986"/>
                <a:chExt cx="182598" cy="143759"/>
              </a:xfrm>
            </p:grpSpPr>
            <p:grpSp>
              <p:nvGrpSpPr>
                <p:cNvPr id="297" name="Groep 296">
                  <a:extLst>
                    <a:ext uri="{FF2B5EF4-FFF2-40B4-BE49-F238E27FC236}">
                      <a16:creationId xmlns:a16="http://schemas.microsoft.com/office/drawing/2014/main" id="{24B2303C-C5C7-4D6F-B49B-73488CF44C39}"/>
                    </a:ext>
                  </a:extLst>
                </p:cNvPr>
                <p:cNvGrpSpPr/>
                <p:nvPr userDrawn="1"/>
              </p:nvGrpSpPr>
              <p:grpSpPr>
                <a:xfrm>
                  <a:off x="-3310843" y="700986"/>
                  <a:ext cx="182598" cy="143759"/>
                  <a:chOff x="-3310843" y="700986"/>
                  <a:chExt cx="182598" cy="143759"/>
                </a:xfrm>
              </p:grpSpPr>
              <p:cxnSp>
                <p:nvCxnSpPr>
                  <p:cNvPr id="301" name="Rechte verbindingslijn 300">
                    <a:extLst>
                      <a:ext uri="{FF2B5EF4-FFF2-40B4-BE49-F238E27FC236}">
                        <a16:creationId xmlns:a16="http://schemas.microsoft.com/office/drawing/2014/main" id="{5AD0FF3F-1B1B-45F7-8D83-831C9F38DD05}"/>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302" name="Rechte verbindingslijn 301">
                    <a:extLst>
                      <a:ext uri="{FF2B5EF4-FFF2-40B4-BE49-F238E27FC236}">
                        <a16:creationId xmlns:a16="http://schemas.microsoft.com/office/drawing/2014/main" id="{1C7E2B9E-2B85-4FAA-A3AB-B5527DB4EE5D}"/>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303" name="Rechte verbindingslijn 302">
                    <a:extLst>
                      <a:ext uri="{FF2B5EF4-FFF2-40B4-BE49-F238E27FC236}">
                        <a16:creationId xmlns:a16="http://schemas.microsoft.com/office/drawing/2014/main" id="{F77DC78C-6073-4177-B7C2-776836CFE9D1}"/>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304" name="Rechte verbindingslijn 303">
                    <a:extLst>
                      <a:ext uri="{FF2B5EF4-FFF2-40B4-BE49-F238E27FC236}">
                        <a16:creationId xmlns:a16="http://schemas.microsoft.com/office/drawing/2014/main" id="{A921E74D-E101-4BC3-A962-9EA1B369E565}"/>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305" name="Rechte verbindingslijn 304">
                    <a:extLst>
                      <a:ext uri="{FF2B5EF4-FFF2-40B4-BE49-F238E27FC236}">
                        <a16:creationId xmlns:a16="http://schemas.microsoft.com/office/drawing/2014/main" id="{1CA4C361-7F55-4690-8CFF-21B898144303}"/>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98" name="Groep 297">
                  <a:extLst>
                    <a:ext uri="{FF2B5EF4-FFF2-40B4-BE49-F238E27FC236}">
                      <a16:creationId xmlns:a16="http://schemas.microsoft.com/office/drawing/2014/main" id="{611E9C2F-F6C9-424E-85C8-182DA0315A39}"/>
                    </a:ext>
                  </a:extLst>
                </p:cNvPr>
                <p:cNvGrpSpPr/>
                <p:nvPr userDrawn="1"/>
              </p:nvGrpSpPr>
              <p:grpSpPr>
                <a:xfrm flipH="1">
                  <a:off x="-3310774" y="735854"/>
                  <a:ext cx="88801" cy="72568"/>
                  <a:chOff x="-2091059" y="1395403"/>
                  <a:chExt cx="157316" cy="128558"/>
                </a:xfrm>
              </p:grpSpPr>
              <p:sp>
                <p:nvSpPr>
                  <p:cNvPr id="299" name="Rechthoek 298">
                    <a:extLst>
                      <a:ext uri="{FF2B5EF4-FFF2-40B4-BE49-F238E27FC236}">
                        <a16:creationId xmlns:a16="http://schemas.microsoft.com/office/drawing/2014/main" id="{45772969-B5D6-41BB-8E79-049E6B6A3C1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300" name="Pijl: punthaak 299">
                    <a:extLst>
                      <a:ext uri="{FF2B5EF4-FFF2-40B4-BE49-F238E27FC236}">
                        <a16:creationId xmlns:a16="http://schemas.microsoft.com/office/drawing/2014/main" id="{32264CD0-68AC-4B63-B7B5-B3DBA7FAE62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259" name="Groep 258">
                <a:extLst>
                  <a:ext uri="{FF2B5EF4-FFF2-40B4-BE49-F238E27FC236}">
                    <a16:creationId xmlns:a16="http://schemas.microsoft.com/office/drawing/2014/main" id="{7128376D-BCBE-43EE-A536-4431512400B8}"/>
                  </a:ext>
                </a:extLst>
              </p:cNvPr>
              <p:cNvGrpSpPr/>
              <p:nvPr userDrawn="1"/>
            </p:nvGrpSpPr>
            <p:grpSpPr>
              <a:xfrm>
                <a:off x="-3326107" y="720303"/>
                <a:ext cx="182598" cy="143759"/>
                <a:chOff x="-3634116" y="700986"/>
                <a:chExt cx="182598" cy="143759"/>
              </a:xfrm>
            </p:grpSpPr>
            <p:grpSp>
              <p:nvGrpSpPr>
                <p:cNvPr id="288" name="Groep 287">
                  <a:extLst>
                    <a:ext uri="{FF2B5EF4-FFF2-40B4-BE49-F238E27FC236}">
                      <a16:creationId xmlns:a16="http://schemas.microsoft.com/office/drawing/2014/main" id="{4B1FA61C-B3FC-4FBF-9106-521856D2FA33}"/>
                    </a:ext>
                  </a:extLst>
                </p:cNvPr>
                <p:cNvGrpSpPr/>
                <p:nvPr userDrawn="1"/>
              </p:nvGrpSpPr>
              <p:grpSpPr>
                <a:xfrm>
                  <a:off x="-3634116" y="700986"/>
                  <a:ext cx="182598" cy="143759"/>
                  <a:chOff x="-3634116" y="700986"/>
                  <a:chExt cx="182598" cy="143759"/>
                </a:xfrm>
              </p:grpSpPr>
              <p:cxnSp>
                <p:nvCxnSpPr>
                  <p:cNvPr id="292" name="Rechte verbindingslijn 291">
                    <a:extLst>
                      <a:ext uri="{FF2B5EF4-FFF2-40B4-BE49-F238E27FC236}">
                        <a16:creationId xmlns:a16="http://schemas.microsoft.com/office/drawing/2014/main" id="{120213DE-35DF-48F1-82EA-167145AAFEE0}"/>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93" name="Rechte verbindingslijn 292">
                    <a:extLst>
                      <a:ext uri="{FF2B5EF4-FFF2-40B4-BE49-F238E27FC236}">
                        <a16:creationId xmlns:a16="http://schemas.microsoft.com/office/drawing/2014/main" id="{FE1D77FF-A75E-4F65-A642-1189B74D8FF4}"/>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94" name="Rechte verbindingslijn 293">
                    <a:extLst>
                      <a:ext uri="{FF2B5EF4-FFF2-40B4-BE49-F238E27FC236}">
                        <a16:creationId xmlns:a16="http://schemas.microsoft.com/office/drawing/2014/main" id="{C1FDA308-2881-492A-A7E0-94D0CFA4FE44}"/>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95" name="Rechte verbindingslijn 294">
                    <a:extLst>
                      <a:ext uri="{FF2B5EF4-FFF2-40B4-BE49-F238E27FC236}">
                        <a16:creationId xmlns:a16="http://schemas.microsoft.com/office/drawing/2014/main" id="{697E0ACA-6D01-4FF3-A1A4-C8E37016FBAE}"/>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96" name="Rechte verbindingslijn 295">
                    <a:extLst>
                      <a:ext uri="{FF2B5EF4-FFF2-40B4-BE49-F238E27FC236}">
                        <a16:creationId xmlns:a16="http://schemas.microsoft.com/office/drawing/2014/main" id="{6FAA5F80-6C7E-4EE7-9119-164F3A278828}"/>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89" name="Groep 288">
                  <a:extLst>
                    <a:ext uri="{FF2B5EF4-FFF2-40B4-BE49-F238E27FC236}">
                      <a16:creationId xmlns:a16="http://schemas.microsoft.com/office/drawing/2014/main" id="{C490CE74-DD38-483A-9B15-D7DCC15E28CF}"/>
                    </a:ext>
                  </a:extLst>
                </p:cNvPr>
                <p:cNvGrpSpPr/>
                <p:nvPr userDrawn="1"/>
              </p:nvGrpSpPr>
              <p:grpSpPr>
                <a:xfrm>
                  <a:off x="-3634047" y="735854"/>
                  <a:ext cx="88801" cy="72568"/>
                  <a:chOff x="-2091059" y="1395403"/>
                  <a:chExt cx="157316" cy="128558"/>
                </a:xfrm>
              </p:grpSpPr>
              <p:sp>
                <p:nvSpPr>
                  <p:cNvPr id="290" name="Rechthoek 289">
                    <a:extLst>
                      <a:ext uri="{FF2B5EF4-FFF2-40B4-BE49-F238E27FC236}">
                        <a16:creationId xmlns:a16="http://schemas.microsoft.com/office/drawing/2014/main" id="{A7BE5F7E-7FFE-4477-B991-71E97B9C9D4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91" name="Pijl: punthaak 290">
                    <a:extLst>
                      <a:ext uri="{FF2B5EF4-FFF2-40B4-BE49-F238E27FC236}">
                        <a16:creationId xmlns:a16="http://schemas.microsoft.com/office/drawing/2014/main" id="{21519FF5-D3CF-45C0-B49D-CAA46424573B}"/>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260" name="Rechte verbindingslijn 259">
                <a:extLst>
                  <a:ext uri="{FF2B5EF4-FFF2-40B4-BE49-F238E27FC236}">
                    <a16:creationId xmlns:a16="http://schemas.microsoft.com/office/drawing/2014/main" id="{8D0BA9A7-F2B5-4863-812C-3F3B53FF1661}"/>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261" name="Rechte verbindingslijn 260">
                <a:extLst>
                  <a:ext uri="{FF2B5EF4-FFF2-40B4-BE49-F238E27FC236}">
                    <a16:creationId xmlns:a16="http://schemas.microsoft.com/office/drawing/2014/main" id="{2CEA33B9-B450-46C8-BA1A-CEE61001D2CF}"/>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262" name="Groep 261">
                <a:extLst>
                  <a:ext uri="{FF2B5EF4-FFF2-40B4-BE49-F238E27FC236}">
                    <a16:creationId xmlns:a16="http://schemas.microsoft.com/office/drawing/2014/main" id="{EE72BCF9-AA80-4E3B-8C03-AD47D1C303DE}"/>
                  </a:ext>
                </a:extLst>
              </p:cNvPr>
              <p:cNvGrpSpPr/>
              <p:nvPr userDrawn="1"/>
            </p:nvGrpSpPr>
            <p:grpSpPr>
              <a:xfrm>
                <a:off x="-2425037" y="370226"/>
                <a:ext cx="357690" cy="330595"/>
                <a:chOff x="-2721817" y="347336"/>
                <a:chExt cx="432805" cy="400021"/>
              </a:xfrm>
            </p:grpSpPr>
            <p:sp>
              <p:nvSpPr>
                <p:cNvPr id="277" name="Rechthoek 276">
                  <a:extLst>
                    <a:ext uri="{FF2B5EF4-FFF2-40B4-BE49-F238E27FC236}">
                      <a16:creationId xmlns:a16="http://schemas.microsoft.com/office/drawing/2014/main" id="{ECF25087-2FEF-4276-93D8-A5C9343FFCE9}"/>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78" name="Groep 277">
                  <a:extLst>
                    <a:ext uri="{FF2B5EF4-FFF2-40B4-BE49-F238E27FC236}">
                      <a16:creationId xmlns:a16="http://schemas.microsoft.com/office/drawing/2014/main" id="{CAAF2194-1A94-4200-B986-792E34C4120A}"/>
                    </a:ext>
                  </a:extLst>
                </p:cNvPr>
                <p:cNvGrpSpPr/>
                <p:nvPr userDrawn="1"/>
              </p:nvGrpSpPr>
              <p:grpSpPr>
                <a:xfrm>
                  <a:off x="-2652453" y="431583"/>
                  <a:ext cx="294076" cy="231526"/>
                  <a:chOff x="-3634116" y="700986"/>
                  <a:chExt cx="182598" cy="143759"/>
                </a:xfrm>
              </p:grpSpPr>
              <p:grpSp>
                <p:nvGrpSpPr>
                  <p:cNvPr id="279" name="Groep 278">
                    <a:extLst>
                      <a:ext uri="{FF2B5EF4-FFF2-40B4-BE49-F238E27FC236}">
                        <a16:creationId xmlns:a16="http://schemas.microsoft.com/office/drawing/2014/main" id="{41EA26D7-E4F0-4B15-B256-6A98ECC701AE}"/>
                      </a:ext>
                    </a:extLst>
                  </p:cNvPr>
                  <p:cNvGrpSpPr/>
                  <p:nvPr userDrawn="1"/>
                </p:nvGrpSpPr>
                <p:grpSpPr>
                  <a:xfrm>
                    <a:off x="-3634116" y="700986"/>
                    <a:ext cx="182598" cy="143759"/>
                    <a:chOff x="-3634116" y="700986"/>
                    <a:chExt cx="182598" cy="143759"/>
                  </a:xfrm>
                </p:grpSpPr>
                <p:cxnSp>
                  <p:nvCxnSpPr>
                    <p:cNvPr id="283" name="Rechte verbindingslijn 282">
                      <a:extLst>
                        <a:ext uri="{FF2B5EF4-FFF2-40B4-BE49-F238E27FC236}">
                          <a16:creationId xmlns:a16="http://schemas.microsoft.com/office/drawing/2014/main" id="{0227738E-6E78-40DE-BC3D-A746D0241ECD}"/>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84" name="Rechte verbindingslijn 283">
                      <a:extLst>
                        <a:ext uri="{FF2B5EF4-FFF2-40B4-BE49-F238E27FC236}">
                          <a16:creationId xmlns:a16="http://schemas.microsoft.com/office/drawing/2014/main" id="{3399B48F-2133-4964-B71F-1C9CCAB3A59C}"/>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85" name="Rechte verbindingslijn 284">
                      <a:extLst>
                        <a:ext uri="{FF2B5EF4-FFF2-40B4-BE49-F238E27FC236}">
                          <a16:creationId xmlns:a16="http://schemas.microsoft.com/office/drawing/2014/main" id="{82A67368-0813-4689-A313-D916998F767F}"/>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86" name="Rechte verbindingslijn 285">
                      <a:extLst>
                        <a:ext uri="{FF2B5EF4-FFF2-40B4-BE49-F238E27FC236}">
                          <a16:creationId xmlns:a16="http://schemas.microsoft.com/office/drawing/2014/main" id="{7C133102-A54B-4D0E-879C-CC8BAB3D95FE}"/>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87" name="Rechte verbindingslijn 286">
                      <a:extLst>
                        <a:ext uri="{FF2B5EF4-FFF2-40B4-BE49-F238E27FC236}">
                          <a16:creationId xmlns:a16="http://schemas.microsoft.com/office/drawing/2014/main" id="{62068E82-0AD0-4436-AEED-A4BFC6D4E634}"/>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80" name="Groep 279">
                    <a:extLst>
                      <a:ext uri="{FF2B5EF4-FFF2-40B4-BE49-F238E27FC236}">
                        <a16:creationId xmlns:a16="http://schemas.microsoft.com/office/drawing/2014/main" id="{E4204F47-8F90-4E5A-9734-4EBD40849E9E}"/>
                      </a:ext>
                    </a:extLst>
                  </p:cNvPr>
                  <p:cNvGrpSpPr/>
                  <p:nvPr userDrawn="1"/>
                </p:nvGrpSpPr>
                <p:grpSpPr>
                  <a:xfrm>
                    <a:off x="-3634047" y="735854"/>
                    <a:ext cx="88801" cy="72568"/>
                    <a:chOff x="-2091059" y="1395403"/>
                    <a:chExt cx="157316" cy="128558"/>
                  </a:xfrm>
                </p:grpSpPr>
                <p:sp>
                  <p:nvSpPr>
                    <p:cNvPr id="281" name="Rechthoek 280">
                      <a:extLst>
                        <a:ext uri="{FF2B5EF4-FFF2-40B4-BE49-F238E27FC236}">
                          <a16:creationId xmlns:a16="http://schemas.microsoft.com/office/drawing/2014/main" id="{6B801DC2-B5D5-4B85-8D6D-B7243C47106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82" name="Pijl: punthaak 281">
                      <a:extLst>
                        <a:ext uri="{FF2B5EF4-FFF2-40B4-BE49-F238E27FC236}">
                          <a16:creationId xmlns:a16="http://schemas.microsoft.com/office/drawing/2014/main" id="{DA90CECD-5514-4B14-8392-02062414A5B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263" name="Groep 262">
                <a:extLst>
                  <a:ext uri="{FF2B5EF4-FFF2-40B4-BE49-F238E27FC236}">
                    <a16:creationId xmlns:a16="http://schemas.microsoft.com/office/drawing/2014/main" id="{3483CA57-E432-4F3C-9BF1-DF791C9E302B}"/>
                  </a:ext>
                </a:extLst>
              </p:cNvPr>
              <p:cNvGrpSpPr/>
              <p:nvPr userDrawn="1"/>
            </p:nvGrpSpPr>
            <p:grpSpPr>
              <a:xfrm>
                <a:off x="-2425037" y="781500"/>
                <a:ext cx="357690" cy="330595"/>
                <a:chOff x="-2721817" y="782525"/>
                <a:chExt cx="432805" cy="400021"/>
              </a:xfrm>
            </p:grpSpPr>
            <p:sp>
              <p:nvSpPr>
                <p:cNvPr id="266" name="Rechthoek 265">
                  <a:extLst>
                    <a:ext uri="{FF2B5EF4-FFF2-40B4-BE49-F238E27FC236}">
                      <a16:creationId xmlns:a16="http://schemas.microsoft.com/office/drawing/2014/main" id="{D65F4929-12E7-4B36-B9DA-7CB9413538F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67" name="Groep 266">
                  <a:extLst>
                    <a:ext uri="{FF2B5EF4-FFF2-40B4-BE49-F238E27FC236}">
                      <a16:creationId xmlns:a16="http://schemas.microsoft.com/office/drawing/2014/main" id="{81EE7465-97EE-454C-B8A9-496376085C67}"/>
                    </a:ext>
                  </a:extLst>
                </p:cNvPr>
                <p:cNvGrpSpPr/>
                <p:nvPr userDrawn="1"/>
              </p:nvGrpSpPr>
              <p:grpSpPr>
                <a:xfrm>
                  <a:off x="-2652453" y="866772"/>
                  <a:ext cx="294076" cy="231526"/>
                  <a:chOff x="-3310843" y="700986"/>
                  <a:chExt cx="182598" cy="143759"/>
                </a:xfrm>
              </p:grpSpPr>
              <p:grpSp>
                <p:nvGrpSpPr>
                  <p:cNvPr id="268" name="Groep 267">
                    <a:extLst>
                      <a:ext uri="{FF2B5EF4-FFF2-40B4-BE49-F238E27FC236}">
                        <a16:creationId xmlns:a16="http://schemas.microsoft.com/office/drawing/2014/main" id="{B756751C-56AF-4262-B0C9-147267A2523D}"/>
                      </a:ext>
                    </a:extLst>
                  </p:cNvPr>
                  <p:cNvGrpSpPr/>
                  <p:nvPr userDrawn="1"/>
                </p:nvGrpSpPr>
                <p:grpSpPr>
                  <a:xfrm>
                    <a:off x="-3310843" y="700986"/>
                    <a:ext cx="182598" cy="143759"/>
                    <a:chOff x="-3310843" y="700986"/>
                    <a:chExt cx="182598" cy="143759"/>
                  </a:xfrm>
                </p:grpSpPr>
                <p:cxnSp>
                  <p:nvCxnSpPr>
                    <p:cNvPr id="272" name="Rechte verbindingslijn 271">
                      <a:extLst>
                        <a:ext uri="{FF2B5EF4-FFF2-40B4-BE49-F238E27FC236}">
                          <a16:creationId xmlns:a16="http://schemas.microsoft.com/office/drawing/2014/main" id="{00B2FFBD-89B6-4642-A652-11EDC87EB5AD}"/>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73" name="Rechte verbindingslijn 272">
                      <a:extLst>
                        <a:ext uri="{FF2B5EF4-FFF2-40B4-BE49-F238E27FC236}">
                          <a16:creationId xmlns:a16="http://schemas.microsoft.com/office/drawing/2014/main" id="{A42B890C-3E0C-46CB-8374-CD7CCB9BCBA2}"/>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74" name="Rechte verbindingslijn 273">
                      <a:extLst>
                        <a:ext uri="{FF2B5EF4-FFF2-40B4-BE49-F238E27FC236}">
                          <a16:creationId xmlns:a16="http://schemas.microsoft.com/office/drawing/2014/main" id="{8A80ACD4-A117-485E-86CA-5F009EDBD158}"/>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75" name="Rechte verbindingslijn 274">
                      <a:extLst>
                        <a:ext uri="{FF2B5EF4-FFF2-40B4-BE49-F238E27FC236}">
                          <a16:creationId xmlns:a16="http://schemas.microsoft.com/office/drawing/2014/main" id="{951C7851-9B3B-4F65-9C7F-F9BDB4C0DCCA}"/>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76" name="Rechte verbindingslijn 275">
                      <a:extLst>
                        <a:ext uri="{FF2B5EF4-FFF2-40B4-BE49-F238E27FC236}">
                          <a16:creationId xmlns:a16="http://schemas.microsoft.com/office/drawing/2014/main" id="{A6E611DA-2E46-4BC1-B0B7-EC0177D1DF78}"/>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69" name="Groep 268">
                    <a:extLst>
                      <a:ext uri="{FF2B5EF4-FFF2-40B4-BE49-F238E27FC236}">
                        <a16:creationId xmlns:a16="http://schemas.microsoft.com/office/drawing/2014/main" id="{C55A9073-1DB8-4AE4-BE87-504E0016CC62}"/>
                      </a:ext>
                    </a:extLst>
                  </p:cNvPr>
                  <p:cNvGrpSpPr/>
                  <p:nvPr userDrawn="1"/>
                </p:nvGrpSpPr>
                <p:grpSpPr>
                  <a:xfrm flipH="1">
                    <a:off x="-3310774" y="735854"/>
                    <a:ext cx="88801" cy="72568"/>
                    <a:chOff x="-2091059" y="1395403"/>
                    <a:chExt cx="157316" cy="128558"/>
                  </a:xfrm>
                </p:grpSpPr>
                <p:sp>
                  <p:nvSpPr>
                    <p:cNvPr id="270" name="Rechthoek 269">
                      <a:extLst>
                        <a:ext uri="{FF2B5EF4-FFF2-40B4-BE49-F238E27FC236}">
                          <a16:creationId xmlns:a16="http://schemas.microsoft.com/office/drawing/2014/main" id="{9069A2E7-9CA1-4174-A48A-C5E76A2265E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71" name="Pijl: punthaak 270">
                      <a:extLst>
                        <a:ext uri="{FF2B5EF4-FFF2-40B4-BE49-F238E27FC236}">
                          <a16:creationId xmlns:a16="http://schemas.microsoft.com/office/drawing/2014/main" id="{B50782F2-DFD2-45DE-AE46-7DAEAEA4D74C}"/>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264" name="Rechthoek 263">
                <a:extLst>
                  <a:ext uri="{FF2B5EF4-FFF2-40B4-BE49-F238E27FC236}">
                    <a16:creationId xmlns:a16="http://schemas.microsoft.com/office/drawing/2014/main" id="{22F7C4AC-A770-45E0-81D4-E9C79E5F9242}"/>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265" name="Rechthoek 264">
                <a:extLst>
                  <a:ext uri="{FF2B5EF4-FFF2-40B4-BE49-F238E27FC236}">
                    <a16:creationId xmlns:a16="http://schemas.microsoft.com/office/drawing/2014/main" id="{04019897-931B-4115-AE12-F15B77D8096C}"/>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247" name="Rechte verbindingslijn 246">
              <a:extLst>
                <a:ext uri="{FF2B5EF4-FFF2-40B4-BE49-F238E27FC236}">
                  <a16:creationId xmlns:a16="http://schemas.microsoft.com/office/drawing/2014/main" id="{AA9DA4ED-16BC-4AFD-96AB-FF87EE51B3B2}"/>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248" name="Ovaal 247">
              <a:extLst>
                <a:ext uri="{FF2B5EF4-FFF2-40B4-BE49-F238E27FC236}">
                  <a16:creationId xmlns:a16="http://schemas.microsoft.com/office/drawing/2014/main" id="{FEAEC7AE-35D0-4417-AEA0-7BA6EF81BD2B}"/>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249" name="Ovaal 248">
              <a:extLst>
                <a:ext uri="{FF2B5EF4-FFF2-40B4-BE49-F238E27FC236}">
                  <a16:creationId xmlns:a16="http://schemas.microsoft.com/office/drawing/2014/main" id="{705E9084-5432-48F8-AF8B-C241D6A150CD}"/>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250" name="Ovaal 249">
              <a:extLst>
                <a:ext uri="{FF2B5EF4-FFF2-40B4-BE49-F238E27FC236}">
                  <a16:creationId xmlns:a16="http://schemas.microsoft.com/office/drawing/2014/main" id="{D1A45CBC-B53D-4453-B3B7-ADB96CF3EA8E}"/>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251" name="Ovaal 250">
              <a:extLst>
                <a:ext uri="{FF2B5EF4-FFF2-40B4-BE49-F238E27FC236}">
                  <a16:creationId xmlns:a16="http://schemas.microsoft.com/office/drawing/2014/main" id="{7D467718-F351-408F-9516-CB71A9DBF634}"/>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252" name="Rechthoek 251">
              <a:extLst>
                <a:ext uri="{FF2B5EF4-FFF2-40B4-BE49-F238E27FC236}">
                  <a16:creationId xmlns:a16="http://schemas.microsoft.com/office/drawing/2014/main" id="{603960F8-A4EF-4928-A55B-CB7EBE4850FE}"/>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253" name="Rechthoek 252">
              <a:extLst>
                <a:ext uri="{FF2B5EF4-FFF2-40B4-BE49-F238E27FC236}">
                  <a16:creationId xmlns:a16="http://schemas.microsoft.com/office/drawing/2014/main" id="{72EB57AE-D34D-408D-AD5A-4BB731772670}"/>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
        <p:nvSpPr>
          <p:cNvPr id="6" name="Title 5">
            <a:extLst>
              <a:ext uri="{FF2B5EF4-FFF2-40B4-BE49-F238E27FC236}">
                <a16:creationId xmlns:a16="http://schemas.microsoft.com/office/drawing/2014/main" id="{04FCFCCB-2BED-446A-BE14-141925B38BF7}"/>
              </a:ext>
            </a:extLst>
          </p:cNvPr>
          <p:cNvSpPr>
            <a:spLocks noGrp="1"/>
          </p:cNvSpPr>
          <p:nvPr>
            <p:ph type="title" hasCustomPrompt="1"/>
          </p:nvPr>
        </p:nvSpPr>
        <p:spPr>
          <a:xfrm>
            <a:off x="398704" y="1231900"/>
            <a:ext cx="4982836" cy="358775"/>
          </a:xfrm>
        </p:spPr>
        <p:txBody>
          <a:bodyPr/>
          <a:lstStyle/>
          <a:p>
            <a:r>
              <a:rPr lang="en-GB" noProof="0"/>
              <a:t>TITLE OF THIS SLIDE</a:t>
            </a:r>
          </a:p>
        </p:txBody>
      </p:sp>
      <p:sp>
        <p:nvSpPr>
          <p:cNvPr id="171" name="Text Placeholder 17">
            <a:extLst>
              <a:ext uri="{FF2B5EF4-FFF2-40B4-BE49-F238E27FC236}">
                <a16:creationId xmlns:a16="http://schemas.microsoft.com/office/drawing/2014/main" id="{3F5FD9A0-FAAA-49A1-9769-71F9F7212CA9}"/>
              </a:ext>
            </a:extLst>
          </p:cNvPr>
          <p:cNvSpPr>
            <a:spLocks noGrp="1"/>
          </p:cNvSpPr>
          <p:nvPr>
            <p:ph type="body" sz="quarter" idx="24" hasCustomPrompt="1"/>
          </p:nvPr>
        </p:nvSpPr>
        <p:spPr>
          <a:xfrm>
            <a:off x="398703" y="1733551"/>
            <a:ext cx="4991444"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spTree>
    <p:extLst>
      <p:ext uri="{BB962C8B-B14F-4D97-AF65-F5344CB8AC3E}">
        <p14:creationId xmlns:p14="http://schemas.microsoft.com/office/powerpoint/2010/main" val="1336327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PHOTO (L)">
    <p:spTree>
      <p:nvGrpSpPr>
        <p:cNvPr id="1" name=""/>
        <p:cNvGrpSpPr/>
        <p:nvPr/>
      </p:nvGrpSpPr>
      <p:grpSpPr>
        <a:xfrm>
          <a:off x="0" y="0"/>
          <a:ext cx="0" cy="0"/>
          <a:chOff x="0" y="0"/>
          <a:chExt cx="0" cy="0"/>
        </a:xfrm>
      </p:grpSpPr>
      <p:sp>
        <p:nvSpPr>
          <p:cNvPr id="150" name="Freeform: Shape 149">
            <a:extLst>
              <a:ext uri="{FF2B5EF4-FFF2-40B4-BE49-F238E27FC236}">
                <a16:creationId xmlns:a16="http://schemas.microsoft.com/office/drawing/2014/main" id="{63D2EBFB-DD25-4173-BA89-8D85446EA04C}"/>
              </a:ext>
            </a:extLst>
          </p:cNvPr>
          <p:cNvSpPr/>
          <p:nvPr userDrawn="1"/>
        </p:nvSpPr>
        <p:spPr>
          <a:xfrm rot="10800000">
            <a:off x="2710482" y="1231272"/>
            <a:ext cx="5614954" cy="576601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48" name="IMAGE">
            <a:extLst>
              <a:ext uri="{FF2B5EF4-FFF2-40B4-BE49-F238E27FC236}">
                <a16:creationId xmlns:a16="http://schemas.microsoft.com/office/drawing/2014/main" id="{2F96B64C-A782-4220-8C07-6AC65F69EADE}"/>
              </a:ext>
            </a:extLst>
          </p:cNvPr>
          <p:cNvSpPr>
            <a:spLocks noGrp="1"/>
          </p:cNvSpPr>
          <p:nvPr>
            <p:ph type="pic" sz="quarter" idx="14" hasCustomPrompt="1"/>
          </p:nvPr>
        </p:nvSpPr>
        <p:spPr>
          <a:xfrm>
            <a:off x="3104595" y="-8692"/>
            <a:ext cx="9088587" cy="6866693"/>
          </a:xfrm>
          <a:custGeom>
            <a:avLst/>
            <a:gdLst>
              <a:gd name="connsiteX0" fmla="*/ 2946710 w 9088587"/>
              <a:gd name="connsiteY0" fmla="*/ 0 h 6866693"/>
              <a:gd name="connsiteX1" fmla="*/ 7611306 w 9088587"/>
              <a:gd name="connsiteY1" fmla="*/ 0 h 6866693"/>
              <a:gd name="connsiteX2" fmla="*/ 9088587 w 9088587"/>
              <a:gd name="connsiteY2" fmla="*/ 3442494 h 6866693"/>
              <a:gd name="connsiteX3" fmla="*/ 9088587 w 9088587"/>
              <a:gd name="connsiteY3" fmla="*/ 6866693 h 6866693"/>
              <a:gd name="connsiteX4" fmla="*/ 0 w 9088587"/>
              <a:gd name="connsiteY4" fmla="*/ 6866693 h 686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8587" h="6866693">
                <a:moveTo>
                  <a:pt x="2946710" y="0"/>
                </a:moveTo>
                <a:lnTo>
                  <a:pt x="7611306" y="0"/>
                </a:lnTo>
                <a:lnTo>
                  <a:pt x="9088587" y="3442494"/>
                </a:lnTo>
                <a:lnTo>
                  <a:pt x="9088587" y="6866693"/>
                </a:lnTo>
                <a:lnTo>
                  <a:pt x="0" y="6866693"/>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a:t>Click icon below to add a photo.</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pic>
        <p:nvPicPr>
          <p:cNvPr id="141" name="Afbeelding 140" hidden="1">
            <a:extLst>
              <a:ext uri="{FF2B5EF4-FFF2-40B4-BE49-F238E27FC236}">
                <a16:creationId xmlns:a16="http://schemas.microsoft.com/office/drawing/2014/main" id="{6D0569DE-EFC6-423E-AD5C-F86178CF8DBB}"/>
              </a:ext>
            </a:extLst>
          </p:cNvPr>
          <p:cNvPicPr>
            <a:picLocks noChangeAspect="1"/>
          </p:cNvPicPr>
          <p:nvPr userDrawn="1"/>
        </p:nvPicPr>
        <p:blipFill>
          <a:blip r:embed="rId2"/>
          <a:stretch>
            <a:fillRect/>
          </a:stretch>
        </p:blipFill>
        <p:spPr>
          <a:xfrm>
            <a:off x="-147396" y="-106823"/>
            <a:ext cx="12486795" cy="7071647"/>
          </a:xfrm>
          <a:prstGeom prst="rect">
            <a:avLst/>
          </a:prstGeom>
        </p:spPr>
      </p:pic>
      <p:sp>
        <p:nvSpPr>
          <p:cNvPr id="140" name="Tijdelijke aanduiding voor verticale tekst 2">
            <a:extLst>
              <a:ext uri="{FF2B5EF4-FFF2-40B4-BE49-F238E27FC236}">
                <a16:creationId xmlns:a16="http://schemas.microsoft.com/office/drawing/2014/main" id="{EA235A16-9461-4D94-B52A-75A742D5C916}"/>
              </a:ext>
            </a:extLst>
          </p:cNvPr>
          <p:cNvSpPr>
            <a:spLocks noGrp="1"/>
          </p:cNvSpPr>
          <p:nvPr>
            <p:ph type="body" orient="vert" idx="1" hasCustomPrompt="1"/>
          </p:nvPr>
        </p:nvSpPr>
        <p:spPr>
          <a:xfrm>
            <a:off x="398703" y="2861254"/>
            <a:ext cx="3473311" cy="3302015"/>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2" name="Tijdelijke aanduiding voor datum 1"/>
          <p:cNvSpPr>
            <a:spLocks noGrp="1"/>
          </p:cNvSpPr>
          <p:nvPr>
            <p:ph type="dt" sz="half" idx="10"/>
          </p:nvPr>
        </p:nvSpPr>
        <p:spPr/>
        <p:txBody>
          <a:bodyPr/>
          <a:lstStyle/>
          <a:p>
            <a:fld id="{0404AF3E-425D-4D1E-BC0D-613DCB3AF81D}" type="datetime2">
              <a:rPr lang="en-GB" noProof="0" smtClean="0"/>
              <a:t>Friday, 23 July 2021</a:t>
            </a:fld>
            <a:endParaRPr lang="en-GB" noProof="0"/>
          </a:p>
        </p:txBody>
      </p:sp>
      <p:sp>
        <p:nvSpPr>
          <p:cNvPr id="3" name="Tijdelijke aanduiding voor voettekst 2"/>
          <p:cNvSpPr>
            <a:spLocks noGrp="1"/>
          </p:cNvSpPr>
          <p:nvPr>
            <p:ph type="ftr" sz="quarter" idx="11"/>
          </p:nvPr>
        </p:nvSpPr>
        <p:spPr/>
        <p:txBody>
          <a:bodyPr/>
          <a:lstStyle/>
          <a:p>
            <a:r>
              <a:rPr lang="en-GB" noProof="0"/>
              <a:t>Insert Footer &amp; Header</a:t>
            </a:r>
          </a:p>
        </p:txBody>
      </p:sp>
      <p:sp>
        <p:nvSpPr>
          <p:cNvPr id="4" name="Tijdelijke aanduiding voor dianummer 3"/>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 PHOTO (L)</a:t>
            </a:r>
          </a:p>
        </p:txBody>
      </p:sp>
      <p:grpSp>
        <p:nvGrpSpPr>
          <p:cNvPr id="96" name="Instruction">
            <a:extLst>
              <a:ext uri="{FF2B5EF4-FFF2-40B4-BE49-F238E27FC236}">
                <a16:creationId xmlns:a16="http://schemas.microsoft.com/office/drawing/2014/main" id="{D1A7AA27-1761-4B7E-898E-07CC2F75010D}"/>
              </a:ext>
            </a:extLst>
          </p:cNvPr>
          <p:cNvGrpSpPr/>
          <p:nvPr userDrawn="1"/>
        </p:nvGrpSpPr>
        <p:grpSpPr>
          <a:xfrm>
            <a:off x="12391602" y="2"/>
            <a:ext cx="3183678" cy="5340257"/>
            <a:chOff x="12391601" y="0"/>
            <a:chExt cx="3183678" cy="5340257"/>
          </a:xfrm>
        </p:grpSpPr>
        <p:grpSp>
          <p:nvGrpSpPr>
            <p:cNvPr id="97" name="Meer informatie">
              <a:extLst>
                <a:ext uri="{FF2B5EF4-FFF2-40B4-BE49-F238E27FC236}">
                  <a16:creationId xmlns:a16="http://schemas.microsoft.com/office/drawing/2014/main" id="{7C29A6BC-4CAA-4377-ADBA-40797758A92C}"/>
                </a:ext>
              </a:extLst>
            </p:cNvPr>
            <p:cNvGrpSpPr/>
            <p:nvPr userDrawn="1"/>
          </p:nvGrpSpPr>
          <p:grpSpPr>
            <a:xfrm>
              <a:off x="12396764" y="4556984"/>
              <a:ext cx="3178515" cy="783273"/>
              <a:chOff x="-3741486" y="3386444"/>
              <a:chExt cx="3178515" cy="783273"/>
            </a:xfrm>
          </p:grpSpPr>
          <p:sp>
            <p:nvSpPr>
              <p:cNvPr id="137" name="Freeform 101">
                <a:extLst>
                  <a:ext uri="{FF2B5EF4-FFF2-40B4-BE49-F238E27FC236}">
                    <a16:creationId xmlns:a16="http://schemas.microsoft.com/office/drawing/2014/main" id="{4C077F65-96A2-4627-9CF1-7CEDBD52E338}"/>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138" name="Rechthoek 137">
                <a:extLst>
                  <a:ext uri="{FF2B5EF4-FFF2-40B4-BE49-F238E27FC236}">
                    <a16:creationId xmlns:a16="http://schemas.microsoft.com/office/drawing/2014/main" id="{BBA1E763-0FDB-4223-813E-6F27CE3BA293}"/>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139" name="Rechte verbindingslijn 138">
                <a:extLst>
                  <a:ext uri="{FF2B5EF4-FFF2-40B4-BE49-F238E27FC236}">
                    <a16:creationId xmlns:a16="http://schemas.microsoft.com/office/drawing/2014/main" id="{72267E69-0ECE-4127-AC3A-6CFB35973FAD}"/>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98" name="Rechthoek 97">
              <a:extLst>
                <a:ext uri="{FF2B5EF4-FFF2-40B4-BE49-F238E27FC236}">
                  <a16:creationId xmlns:a16="http://schemas.microsoft.com/office/drawing/2014/main" id="{09226CF6-996F-4E32-8574-594D54438D58}"/>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image</a:t>
              </a:r>
            </a:p>
          </p:txBody>
        </p:sp>
        <p:sp>
          <p:nvSpPr>
            <p:cNvPr id="99" name="Ovaal 98">
              <a:extLst>
                <a:ext uri="{FF2B5EF4-FFF2-40B4-BE49-F238E27FC236}">
                  <a16:creationId xmlns:a16="http://schemas.microsoft.com/office/drawing/2014/main" id="{39105D2C-B90A-4D52-A777-CD0CE638634B}"/>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00" name="Rechte verbindingslijn 99">
              <a:extLst>
                <a:ext uri="{FF2B5EF4-FFF2-40B4-BE49-F238E27FC236}">
                  <a16:creationId xmlns:a16="http://schemas.microsoft.com/office/drawing/2014/main" id="{2AE88FA7-8B78-45DB-838F-09165D315275}"/>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01" name="Rechte verbindingslijn 100">
              <a:extLst>
                <a:ext uri="{FF2B5EF4-FFF2-40B4-BE49-F238E27FC236}">
                  <a16:creationId xmlns:a16="http://schemas.microsoft.com/office/drawing/2014/main" id="{EEA68257-B39A-457A-8001-760E37A4C08E}"/>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02" name="Rechthoek 101">
              <a:extLst>
                <a:ext uri="{FF2B5EF4-FFF2-40B4-BE49-F238E27FC236}">
                  <a16:creationId xmlns:a16="http://schemas.microsoft.com/office/drawing/2014/main" id="{7BAE4653-D9DE-4F37-89F1-F4AC7A8CDE85}"/>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03" name="Rechte verbindingslijn 102">
              <a:extLst>
                <a:ext uri="{FF2B5EF4-FFF2-40B4-BE49-F238E27FC236}">
                  <a16:creationId xmlns:a16="http://schemas.microsoft.com/office/drawing/2014/main" id="{25002C27-CE7C-41B6-BC73-747D3C05205B}"/>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04" name="Ovaal 103">
              <a:extLst>
                <a:ext uri="{FF2B5EF4-FFF2-40B4-BE49-F238E27FC236}">
                  <a16:creationId xmlns:a16="http://schemas.microsoft.com/office/drawing/2014/main" id="{0638C1D8-814F-46C4-9DF3-CE76A5C78E78}"/>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05" name="Rechthoek 104">
              <a:extLst>
                <a:ext uri="{FF2B5EF4-FFF2-40B4-BE49-F238E27FC236}">
                  <a16:creationId xmlns:a16="http://schemas.microsoft.com/office/drawing/2014/main" id="{28B332F6-A9FB-45CD-8AC5-59CFFE990C28}"/>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06" name="Groep 105">
              <a:extLst>
                <a:ext uri="{FF2B5EF4-FFF2-40B4-BE49-F238E27FC236}">
                  <a16:creationId xmlns:a16="http://schemas.microsoft.com/office/drawing/2014/main" id="{83FE3505-BE0B-406D-876B-35B23B149BD4}"/>
                </a:ext>
              </a:extLst>
            </p:cNvPr>
            <p:cNvGrpSpPr/>
            <p:nvPr userDrawn="1"/>
          </p:nvGrpSpPr>
          <p:grpSpPr>
            <a:xfrm>
              <a:off x="12757282" y="2184550"/>
              <a:ext cx="825500" cy="209550"/>
              <a:chOff x="13504624" y="2482850"/>
              <a:chExt cx="825500" cy="209550"/>
            </a:xfrm>
          </p:grpSpPr>
          <p:sp>
            <p:nvSpPr>
              <p:cNvPr id="134" name="Rechthoek 133">
                <a:extLst>
                  <a:ext uri="{FF2B5EF4-FFF2-40B4-BE49-F238E27FC236}">
                    <a16:creationId xmlns:a16="http://schemas.microsoft.com/office/drawing/2014/main" id="{A270EBF2-1FF6-492B-AAC1-EEDBFF3ED1DD}"/>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Insert</a:t>
                </a:r>
              </a:p>
            </p:txBody>
          </p:sp>
          <p:cxnSp>
            <p:nvCxnSpPr>
              <p:cNvPr id="135" name="Rechte verbindingslijn 134">
                <a:extLst>
                  <a:ext uri="{FF2B5EF4-FFF2-40B4-BE49-F238E27FC236}">
                    <a16:creationId xmlns:a16="http://schemas.microsoft.com/office/drawing/2014/main" id="{884AD90D-16C9-4B5B-8CBA-414C5557BCB7}"/>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36" name="Gelijkbenige driehoek 135">
                <a:extLst>
                  <a:ext uri="{FF2B5EF4-FFF2-40B4-BE49-F238E27FC236}">
                    <a16:creationId xmlns:a16="http://schemas.microsoft.com/office/drawing/2014/main" id="{B8EC91B2-C57A-4F29-A40D-AB5F42B8AC3D}"/>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07" name="Groep 106">
              <a:extLst>
                <a:ext uri="{FF2B5EF4-FFF2-40B4-BE49-F238E27FC236}">
                  <a16:creationId xmlns:a16="http://schemas.microsoft.com/office/drawing/2014/main" id="{A8EE3949-B258-4C46-800C-7CE1D5F94446}"/>
                </a:ext>
              </a:extLst>
            </p:cNvPr>
            <p:cNvGrpSpPr/>
            <p:nvPr userDrawn="1"/>
          </p:nvGrpSpPr>
          <p:grpSpPr>
            <a:xfrm>
              <a:off x="12757282" y="1141626"/>
              <a:ext cx="294789" cy="318834"/>
              <a:chOff x="14466489" y="1001522"/>
              <a:chExt cx="290627" cy="314333"/>
            </a:xfrm>
          </p:grpSpPr>
          <p:sp>
            <p:nvSpPr>
              <p:cNvPr id="128" name="Rechthoek 127">
                <a:extLst>
                  <a:ext uri="{FF2B5EF4-FFF2-40B4-BE49-F238E27FC236}">
                    <a16:creationId xmlns:a16="http://schemas.microsoft.com/office/drawing/2014/main" id="{D657711C-8EBC-4E9C-AA2B-9657D96AA266}"/>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29" name="Ovaal 128">
                <a:extLst>
                  <a:ext uri="{FF2B5EF4-FFF2-40B4-BE49-F238E27FC236}">
                    <a16:creationId xmlns:a16="http://schemas.microsoft.com/office/drawing/2014/main" id="{21DC059B-7611-4074-B63A-742172CB535B}"/>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30" name="Vrije vorm: vorm 129">
                <a:extLst>
                  <a:ext uri="{FF2B5EF4-FFF2-40B4-BE49-F238E27FC236}">
                    <a16:creationId xmlns:a16="http://schemas.microsoft.com/office/drawing/2014/main" id="{97CE042F-01DB-4E7C-B34E-DC17207A4BF3}"/>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31" name="Rechthoek: afgeronde hoeken 130">
                <a:extLst>
                  <a:ext uri="{FF2B5EF4-FFF2-40B4-BE49-F238E27FC236}">
                    <a16:creationId xmlns:a16="http://schemas.microsoft.com/office/drawing/2014/main" id="{EFB2AC10-39F2-4D73-B6E6-79921FFFA15E}"/>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cxnSp>
            <p:nvCxnSpPr>
              <p:cNvPr id="132" name="Rechte verbindingslijn 131">
                <a:extLst>
                  <a:ext uri="{FF2B5EF4-FFF2-40B4-BE49-F238E27FC236}">
                    <a16:creationId xmlns:a16="http://schemas.microsoft.com/office/drawing/2014/main" id="{01D53B51-09B2-496C-A4A5-DD1B3B435AC5}"/>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33" name="Rechte verbindingslijn 132">
                <a:extLst>
                  <a:ext uri="{FF2B5EF4-FFF2-40B4-BE49-F238E27FC236}">
                    <a16:creationId xmlns:a16="http://schemas.microsoft.com/office/drawing/2014/main" id="{D286CF12-5025-48EB-83F4-CBB327F7B40A}"/>
                  </a:ext>
                </a:extLst>
              </p:cNvPr>
              <p:cNvCxnSpPr>
                <a:cxnSpLocks/>
                <a:stCxn id="131"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8" name="Ovaal 107">
              <a:extLst>
                <a:ext uri="{FF2B5EF4-FFF2-40B4-BE49-F238E27FC236}">
                  <a16:creationId xmlns:a16="http://schemas.microsoft.com/office/drawing/2014/main" id="{C73995FD-FCB1-4C95-AB10-DC481AB2E0F4}"/>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09" name="Rechthoek 108">
              <a:extLst>
                <a:ext uri="{FF2B5EF4-FFF2-40B4-BE49-F238E27FC236}">
                  <a16:creationId xmlns:a16="http://schemas.microsoft.com/office/drawing/2014/main" id="{AE6D8EB7-6CEF-4ACB-A5D5-3264AFF221DB}"/>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10" name="Rechte verbindingslijn 109">
              <a:extLst>
                <a:ext uri="{FF2B5EF4-FFF2-40B4-BE49-F238E27FC236}">
                  <a16:creationId xmlns:a16="http://schemas.microsoft.com/office/drawing/2014/main" id="{260B7772-6070-40E1-8C35-41F942C18A07}"/>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11" name="Groep 110">
              <a:extLst>
                <a:ext uri="{FF2B5EF4-FFF2-40B4-BE49-F238E27FC236}">
                  <a16:creationId xmlns:a16="http://schemas.microsoft.com/office/drawing/2014/main" id="{B067E9FD-1F46-4FD8-B8DC-7924B273F0C1}"/>
                </a:ext>
              </a:extLst>
            </p:cNvPr>
            <p:cNvGrpSpPr/>
            <p:nvPr userDrawn="1"/>
          </p:nvGrpSpPr>
          <p:grpSpPr>
            <a:xfrm>
              <a:off x="12696514" y="3701158"/>
              <a:ext cx="514284" cy="612918"/>
              <a:chOff x="12682980" y="3403241"/>
              <a:chExt cx="622284" cy="741632"/>
            </a:xfrm>
          </p:grpSpPr>
          <p:grpSp>
            <p:nvGrpSpPr>
              <p:cNvPr id="112" name="Groep 111">
                <a:extLst>
                  <a:ext uri="{FF2B5EF4-FFF2-40B4-BE49-F238E27FC236}">
                    <a16:creationId xmlns:a16="http://schemas.microsoft.com/office/drawing/2014/main" id="{73621313-8EED-4362-94FC-C224FB0C3FDD}"/>
                  </a:ext>
                </a:extLst>
              </p:cNvPr>
              <p:cNvGrpSpPr/>
              <p:nvPr userDrawn="1"/>
            </p:nvGrpSpPr>
            <p:grpSpPr>
              <a:xfrm>
                <a:off x="12771568" y="3403241"/>
                <a:ext cx="467138" cy="448489"/>
                <a:chOff x="12782195" y="3403241"/>
                <a:chExt cx="467138" cy="448489"/>
              </a:xfrm>
            </p:grpSpPr>
            <p:grpSp>
              <p:nvGrpSpPr>
                <p:cNvPr id="115" name="Groep 114">
                  <a:extLst>
                    <a:ext uri="{FF2B5EF4-FFF2-40B4-BE49-F238E27FC236}">
                      <a16:creationId xmlns:a16="http://schemas.microsoft.com/office/drawing/2014/main" id="{8B849B2C-334E-4652-BB2A-EC82771D4EF7}"/>
                    </a:ext>
                  </a:extLst>
                </p:cNvPr>
                <p:cNvGrpSpPr/>
                <p:nvPr userDrawn="1"/>
              </p:nvGrpSpPr>
              <p:grpSpPr>
                <a:xfrm>
                  <a:off x="12782195" y="3403241"/>
                  <a:ext cx="412967" cy="393907"/>
                  <a:chOff x="13554906" y="3320109"/>
                  <a:chExt cx="443906" cy="423419"/>
                </a:xfrm>
              </p:grpSpPr>
              <p:grpSp>
                <p:nvGrpSpPr>
                  <p:cNvPr id="122" name="Groep 121">
                    <a:extLst>
                      <a:ext uri="{FF2B5EF4-FFF2-40B4-BE49-F238E27FC236}">
                        <a16:creationId xmlns:a16="http://schemas.microsoft.com/office/drawing/2014/main" id="{E5FE2FFE-AE65-4BB2-A373-1E00531DB41E}"/>
                      </a:ext>
                    </a:extLst>
                  </p:cNvPr>
                  <p:cNvGrpSpPr/>
                  <p:nvPr userDrawn="1"/>
                </p:nvGrpSpPr>
                <p:grpSpPr>
                  <a:xfrm>
                    <a:off x="13554906" y="3320109"/>
                    <a:ext cx="443906" cy="423419"/>
                    <a:chOff x="12909684" y="1276143"/>
                    <a:chExt cx="443906" cy="423419"/>
                  </a:xfrm>
                </p:grpSpPr>
                <p:sp>
                  <p:nvSpPr>
                    <p:cNvPr id="125" name="Rechthoek 124">
                      <a:extLst>
                        <a:ext uri="{FF2B5EF4-FFF2-40B4-BE49-F238E27FC236}">
                          <a16:creationId xmlns:a16="http://schemas.microsoft.com/office/drawing/2014/main" id="{8E9A696F-C0CA-48E4-A926-512D0C978481}"/>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26" name="Rechthoek 125">
                      <a:extLst>
                        <a:ext uri="{FF2B5EF4-FFF2-40B4-BE49-F238E27FC236}">
                          <a16:creationId xmlns:a16="http://schemas.microsoft.com/office/drawing/2014/main" id="{600D57DD-9365-47D1-B1F6-018D9C29C385}"/>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27" name="Ovaal 126">
                      <a:extLst>
                        <a:ext uri="{FF2B5EF4-FFF2-40B4-BE49-F238E27FC236}">
                          <a16:creationId xmlns:a16="http://schemas.microsoft.com/office/drawing/2014/main" id="{3E4D9D9B-E4EC-434F-9B78-5F77815AB62B}"/>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pic>
                <p:nvPicPr>
                  <p:cNvPr id="123" name="Afbeelding 122">
                    <a:extLst>
                      <a:ext uri="{FF2B5EF4-FFF2-40B4-BE49-F238E27FC236}">
                        <a16:creationId xmlns:a16="http://schemas.microsoft.com/office/drawing/2014/main" id="{45A50F4A-EB18-483B-BD34-69F106112D28}"/>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24" name="Afbeelding 123">
                    <a:extLst>
                      <a:ext uri="{FF2B5EF4-FFF2-40B4-BE49-F238E27FC236}">
                        <a16:creationId xmlns:a16="http://schemas.microsoft.com/office/drawing/2014/main" id="{69C06352-83E2-4FC0-BE0C-50B500A96BBA}"/>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116" name="Groep 115">
                  <a:extLst>
                    <a:ext uri="{FF2B5EF4-FFF2-40B4-BE49-F238E27FC236}">
                      <a16:creationId xmlns:a16="http://schemas.microsoft.com/office/drawing/2014/main" id="{AD427FFA-36B7-4F85-B64B-E187382AD918}"/>
                    </a:ext>
                  </a:extLst>
                </p:cNvPr>
                <p:cNvGrpSpPr/>
                <p:nvPr userDrawn="1"/>
              </p:nvGrpSpPr>
              <p:grpSpPr>
                <a:xfrm>
                  <a:off x="13103513" y="3705268"/>
                  <a:ext cx="145820" cy="146462"/>
                  <a:chOff x="13096169" y="3602278"/>
                  <a:chExt cx="145820" cy="146462"/>
                </a:xfrm>
              </p:grpSpPr>
              <p:sp>
                <p:nvSpPr>
                  <p:cNvPr id="120" name="Rechthoek 119">
                    <a:extLst>
                      <a:ext uri="{FF2B5EF4-FFF2-40B4-BE49-F238E27FC236}">
                        <a16:creationId xmlns:a16="http://schemas.microsoft.com/office/drawing/2014/main" id="{5EE7397F-25F1-49D3-BC67-54BE2FCC95A0}"/>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21" name="Rechthoek 120">
                    <a:extLst>
                      <a:ext uri="{FF2B5EF4-FFF2-40B4-BE49-F238E27FC236}">
                        <a16:creationId xmlns:a16="http://schemas.microsoft.com/office/drawing/2014/main" id="{BD030AD9-BB55-4102-AC2C-0AF0059D53EE}"/>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17" name="Groep 116">
                  <a:extLst>
                    <a:ext uri="{FF2B5EF4-FFF2-40B4-BE49-F238E27FC236}">
                      <a16:creationId xmlns:a16="http://schemas.microsoft.com/office/drawing/2014/main" id="{3B0F321E-5269-4074-81A7-A027F5E54F0D}"/>
                    </a:ext>
                  </a:extLst>
                </p:cNvPr>
                <p:cNvGrpSpPr/>
                <p:nvPr userDrawn="1"/>
              </p:nvGrpSpPr>
              <p:grpSpPr>
                <a:xfrm rot="10800000">
                  <a:off x="13061402" y="3665637"/>
                  <a:ext cx="145820" cy="146462"/>
                  <a:chOff x="13096169" y="3602278"/>
                  <a:chExt cx="145820" cy="146462"/>
                </a:xfrm>
              </p:grpSpPr>
              <p:sp>
                <p:nvSpPr>
                  <p:cNvPr id="118" name="Rechthoek 117">
                    <a:extLst>
                      <a:ext uri="{FF2B5EF4-FFF2-40B4-BE49-F238E27FC236}">
                        <a16:creationId xmlns:a16="http://schemas.microsoft.com/office/drawing/2014/main" id="{1D921837-ADC7-402B-AB37-9CC4548EF38B}"/>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19" name="Rechthoek 118">
                    <a:extLst>
                      <a:ext uri="{FF2B5EF4-FFF2-40B4-BE49-F238E27FC236}">
                        <a16:creationId xmlns:a16="http://schemas.microsoft.com/office/drawing/2014/main" id="{31109CC5-CB00-4A7C-B25C-6868FB12C3AE}"/>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13" name="Rechthoek 112">
                <a:extLst>
                  <a:ext uri="{FF2B5EF4-FFF2-40B4-BE49-F238E27FC236}">
                    <a16:creationId xmlns:a16="http://schemas.microsoft.com/office/drawing/2014/main" id="{F0467484-3215-432D-AAEF-5B155517D332}"/>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a:solidFill>
                      <a:schemeClr val="tx1"/>
                    </a:solidFill>
                    <a:latin typeface="Arial" panose="020B0604020202020204" pitchFamily="34" charset="0"/>
                    <a:cs typeface="Arial" panose="020B0604020202020204" pitchFamily="34" charset="0"/>
                  </a:rPr>
                  <a:t>Crop</a:t>
                </a:r>
              </a:p>
            </p:txBody>
          </p:sp>
          <p:sp>
            <p:nvSpPr>
              <p:cNvPr id="114" name="Gelijkbenige driehoek 113">
                <a:extLst>
                  <a:ext uri="{FF2B5EF4-FFF2-40B4-BE49-F238E27FC236}">
                    <a16:creationId xmlns:a16="http://schemas.microsoft.com/office/drawing/2014/main" id="{96FF968A-BE64-428C-A6EB-A7ACAE01EFAD}"/>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44" name="Tijdelijke aanduiding voor tekst 20">
            <a:extLst>
              <a:ext uri="{FF2B5EF4-FFF2-40B4-BE49-F238E27FC236}">
                <a16:creationId xmlns:a16="http://schemas.microsoft.com/office/drawing/2014/main" id="{43C82E3B-3F9E-440C-B3A7-E66850075BA9}"/>
              </a:ext>
            </a:extLst>
          </p:cNvPr>
          <p:cNvSpPr>
            <a:spLocks noGrp="1"/>
          </p:cNvSpPr>
          <p:nvPr>
            <p:ph type="body" sz="quarter" idx="20" hasCustomPrompt="1"/>
          </p:nvPr>
        </p:nvSpPr>
        <p:spPr>
          <a:xfrm>
            <a:off x="398706" y="308237"/>
            <a:ext cx="989033" cy="264467"/>
          </a:xfrm>
          <a:prstGeom prst="rect">
            <a:avLst/>
          </a:prstGeom>
          <a:blipFill>
            <a:blip r:embed="rId5"/>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143" name="INSTRUCTION">
            <a:extLst>
              <a:ext uri="{FF2B5EF4-FFF2-40B4-BE49-F238E27FC236}">
                <a16:creationId xmlns:a16="http://schemas.microsoft.com/office/drawing/2014/main" id="{530DC0BF-5829-43F5-96A0-7F430E2F818E}"/>
              </a:ext>
            </a:extLst>
          </p:cNvPr>
          <p:cNvGrpSpPr/>
          <p:nvPr userDrawn="1"/>
        </p:nvGrpSpPr>
        <p:grpSpPr>
          <a:xfrm>
            <a:off x="-3437547" y="1434"/>
            <a:ext cx="3194765" cy="6470299"/>
            <a:chOff x="-3437547" y="1434"/>
            <a:chExt cx="3194765" cy="6470299"/>
          </a:xfrm>
        </p:grpSpPr>
        <p:cxnSp>
          <p:nvCxnSpPr>
            <p:cNvPr id="147" name="Rechte verbindingslijn 146">
              <a:extLst>
                <a:ext uri="{FF2B5EF4-FFF2-40B4-BE49-F238E27FC236}">
                  <a16:creationId xmlns:a16="http://schemas.microsoft.com/office/drawing/2014/main" id="{F4B8B9D8-9A4E-4E9D-BBCE-77ECFF90E064}"/>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222" name="Ovaal 221">
              <a:extLst>
                <a:ext uri="{FF2B5EF4-FFF2-40B4-BE49-F238E27FC236}">
                  <a16:creationId xmlns:a16="http://schemas.microsoft.com/office/drawing/2014/main" id="{E120558D-AD1E-44D8-9D9C-D38913C51975}"/>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223" name="Ovaal 222">
              <a:extLst>
                <a:ext uri="{FF2B5EF4-FFF2-40B4-BE49-F238E27FC236}">
                  <a16:creationId xmlns:a16="http://schemas.microsoft.com/office/drawing/2014/main" id="{85B2E1B9-8E42-40EE-BD80-17090F7C8E06}"/>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225" name="Ovaal 224">
              <a:extLst>
                <a:ext uri="{FF2B5EF4-FFF2-40B4-BE49-F238E27FC236}">
                  <a16:creationId xmlns:a16="http://schemas.microsoft.com/office/drawing/2014/main" id="{C41FA5DC-A68A-4384-9FD5-0CDDFB596BC8}"/>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226" name="Ovaal 225">
              <a:extLst>
                <a:ext uri="{FF2B5EF4-FFF2-40B4-BE49-F238E27FC236}">
                  <a16:creationId xmlns:a16="http://schemas.microsoft.com/office/drawing/2014/main" id="{201F5F97-17FE-4DD4-8692-918F621713A1}"/>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227" name="Meer informatie">
              <a:extLst>
                <a:ext uri="{FF2B5EF4-FFF2-40B4-BE49-F238E27FC236}">
                  <a16:creationId xmlns:a16="http://schemas.microsoft.com/office/drawing/2014/main" id="{FCCBDD6A-BD40-4429-B915-7AC7EE5DFD7B}"/>
                </a:ext>
              </a:extLst>
            </p:cNvPr>
            <p:cNvGrpSpPr/>
            <p:nvPr userDrawn="1"/>
          </p:nvGrpSpPr>
          <p:grpSpPr>
            <a:xfrm>
              <a:off x="-3421298" y="5676071"/>
              <a:ext cx="3178515" cy="795662"/>
              <a:chOff x="-3741486" y="3387723"/>
              <a:chExt cx="3178515" cy="795662"/>
            </a:xfrm>
          </p:grpSpPr>
          <p:sp>
            <p:nvSpPr>
              <p:cNvPr id="291" name="Freeform 101">
                <a:extLst>
                  <a:ext uri="{FF2B5EF4-FFF2-40B4-BE49-F238E27FC236}">
                    <a16:creationId xmlns:a16="http://schemas.microsoft.com/office/drawing/2014/main" id="{3D2D5E91-64E5-4A34-A73F-34A4350FC796}"/>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92" name="Rechthoek 291">
                <a:extLst>
                  <a:ext uri="{FF2B5EF4-FFF2-40B4-BE49-F238E27FC236}">
                    <a16:creationId xmlns:a16="http://schemas.microsoft.com/office/drawing/2014/main" id="{728938F8-5F63-4AC0-B9F9-024919D21389}"/>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93" name="Rechte verbindingslijn 292">
                <a:extLst>
                  <a:ext uri="{FF2B5EF4-FFF2-40B4-BE49-F238E27FC236}">
                    <a16:creationId xmlns:a16="http://schemas.microsoft.com/office/drawing/2014/main" id="{B31DA2D3-C8DD-4F38-B9EC-76FE5465017A}"/>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228" name="Rechthoek 227">
              <a:extLst>
                <a:ext uri="{FF2B5EF4-FFF2-40B4-BE49-F238E27FC236}">
                  <a16:creationId xmlns:a16="http://schemas.microsoft.com/office/drawing/2014/main" id="{51A254DD-7C3D-4876-8B67-6A0B60BF402F}"/>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229" name="Ovaal 228">
              <a:extLst>
                <a:ext uri="{FF2B5EF4-FFF2-40B4-BE49-F238E27FC236}">
                  <a16:creationId xmlns:a16="http://schemas.microsoft.com/office/drawing/2014/main" id="{88E76454-FD3F-4F2F-A57B-64D9D0DF6EDB}"/>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30" name="Rechte verbindingslijn 229">
              <a:extLst>
                <a:ext uri="{FF2B5EF4-FFF2-40B4-BE49-F238E27FC236}">
                  <a16:creationId xmlns:a16="http://schemas.microsoft.com/office/drawing/2014/main" id="{B46DCE08-F863-4770-A296-6A8075F48A05}"/>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231" name="Groep 230">
              <a:extLst>
                <a:ext uri="{FF2B5EF4-FFF2-40B4-BE49-F238E27FC236}">
                  <a16:creationId xmlns:a16="http://schemas.microsoft.com/office/drawing/2014/main" id="{33652835-CCFB-4C4E-8BD8-092322621FB0}"/>
                </a:ext>
              </a:extLst>
            </p:cNvPr>
            <p:cNvGrpSpPr/>
            <p:nvPr userDrawn="1"/>
          </p:nvGrpSpPr>
          <p:grpSpPr>
            <a:xfrm>
              <a:off x="-3437547" y="349413"/>
              <a:ext cx="2933825" cy="558875"/>
              <a:chOff x="-3419346" y="368233"/>
              <a:chExt cx="3904920" cy="743862"/>
            </a:xfrm>
          </p:grpSpPr>
          <p:sp>
            <p:nvSpPr>
              <p:cNvPr id="239" name="Rechthoek 238">
                <a:extLst>
                  <a:ext uri="{FF2B5EF4-FFF2-40B4-BE49-F238E27FC236}">
                    <a16:creationId xmlns:a16="http://schemas.microsoft.com/office/drawing/2014/main" id="{F340E2C4-2286-4DF5-A976-7F02E52AFEDD}"/>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240" name="Rechte verbindingslijn 239">
                <a:extLst>
                  <a:ext uri="{FF2B5EF4-FFF2-40B4-BE49-F238E27FC236}">
                    <a16:creationId xmlns:a16="http://schemas.microsoft.com/office/drawing/2014/main" id="{84412F9F-92A4-4693-AB1C-D2443FBF568D}"/>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Rechte verbindingslijn 240">
                <a:extLst>
                  <a:ext uri="{FF2B5EF4-FFF2-40B4-BE49-F238E27FC236}">
                    <a16:creationId xmlns:a16="http://schemas.microsoft.com/office/drawing/2014/main" id="{7A9AFFF2-43C0-453F-A2E5-D9694160E11B}"/>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2" name="Rechthoek 241">
                <a:extLst>
                  <a:ext uri="{FF2B5EF4-FFF2-40B4-BE49-F238E27FC236}">
                    <a16:creationId xmlns:a16="http://schemas.microsoft.com/office/drawing/2014/main" id="{E9208EA6-2EE0-42A3-9193-EAF4C60ADEF9}"/>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243" name="Groep 242">
                <a:extLst>
                  <a:ext uri="{FF2B5EF4-FFF2-40B4-BE49-F238E27FC236}">
                    <a16:creationId xmlns:a16="http://schemas.microsoft.com/office/drawing/2014/main" id="{616FFE41-5032-4605-BBFF-A5F5CD95794F}"/>
                  </a:ext>
                </a:extLst>
              </p:cNvPr>
              <p:cNvGrpSpPr/>
              <p:nvPr userDrawn="1"/>
            </p:nvGrpSpPr>
            <p:grpSpPr>
              <a:xfrm>
                <a:off x="-3002834" y="720303"/>
                <a:ext cx="182598" cy="143759"/>
                <a:chOff x="-3310843" y="700986"/>
                <a:chExt cx="182598" cy="143759"/>
              </a:xfrm>
            </p:grpSpPr>
            <p:grpSp>
              <p:nvGrpSpPr>
                <p:cNvPr id="282" name="Groep 281">
                  <a:extLst>
                    <a:ext uri="{FF2B5EF4-FFF2-40B4-BE49-F238E27FC236}">
                      <a16:creationId xmlns:a16="http://schemas.microsoft.com/office/drawing/2014/main" id="{2D762E2D-A719-4272-A0DA-5D698138AC20}"/>
                    </a:ext>
                  </a:extLst>
                </p:cNvPr>
                <p:cNvGrpSpPr/>
                <p:nvPr userDrawn="1"/>
              </p:nvGrpSpPr>
              <p:grpSpPr>
                <a:xfrm>
                  <a:off x="-3310843" y="700986"/>
                  <a:ext cx="182598" cy="143759"/>
                  <a:chOff x="-3310843" y="700986"/>
                  <a:chExt cx="182598" cy="143759"/>
                </a:xfrm>
              </p:grpSpPr>
              <p:cxnSp>
                <p:nvCxnSpPr>
                  <p:cNvPr id="286" name="Rechte verbindingslijn 285">
                    <a:extLst>
                      <a:ext uri="{FF2B5EF4-FFF2-40B4-BE49-F238E27FC236}">
                        <a16:creationId xmlns:a16="http://schemas.microsoft.com/office/drawing/2014/main" id="{296549EA-8173-4F42-AA4E-2B5F6667962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87" name="Rechte verbindingslijn 286">
                    <a:extLst>
                      <a:ext uri="{FF2B5EF4-FFF2-40B4-BE49-F238E27FC236}">
                        <a16:creationId xmlns:a16="http://schemas.microsoft.com/office/drawing/2014/main" id="{0F065C22-9C79-4AAD-A587-8E669553C6B5}"/>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88" name="Rechte verbindingslijn 287">
                    <a:extLst>
                      <a:ext uri="{FF2B5EF4-FFF2-40B4-BE49-F238E27FC236}">
                        <a16:creationId xmlns:a16="http://schemas.microsoft.com/office/drawing/2014/main" id="{519B72C7-F7BB-41DD-8ED1-4B59577D2B4D}"/>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89" name="Rechte verbindingslijn 288">
                    <a:extLst>
                      <a:ext uri="{FF2B5EF4-FFF2-40B4-BE49-F238E27FC236}">
                        <a16:creationId xmlns:a16="http://schemas.microsoft.com/office/drawing/2014/main" id="{B4B339B4-49F0-4ED2-96E7-F767358A35F5}"/>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90" name="Rechte verbindingslijn 289">
                    <a:extLst>
                      <a:ext uri="{FF2B5EF4-FFF2-40B4-BE49-F238E27FC236}">
                        <a16:creationId xmlns:a16="http://schemas.microsoft.com/office/drawing/2014/main" id="{F4548920-2254-4160-B35A-8B1E93FABC66}"/>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83" name="Groep 282">
                  <a:extLst>
                    <a:ext uri="{FF2B5EF4-FFF2-40B4-BE49-F238E27FC236}">
                      <a16:creationId xmlns:a16="http://schemas.microsoft.com/office/drawing/2014/main" id="{C880F14D-F644-4798-8E3B-6F28CDB114B0}"/>
                    </a:ext>
                  </a:extLst>
                </p:cNvPr>
                <p:cNvGrpSpPr/>
                <p:nvPr userDrawn="1"/>
              </p:nvGrpSpPr>
              <p:grpSpPr>
                <a:xfrm flipH="1">
                  <a:off x="-3310774" y="735854"/>
                  <a:ext cx="88801" cy="72568"/>
                  <a:chOff x="-2091059" y="1395403"/>
                  <a:chExt cx="157316" cy="128558"/>
                </a:xfrm>
              </p:grpSpPr>
              <p:sp>
                <p:nvSpPr>
                  <p:cNvPr id="284" name="Rechthoek 283">
                    <a:extLst>
                      <a:ext uri="{FF2B5EF4-FFF2-40B4-BE49-F238E27FC236}">
                        <a16:creationId xmlns:a16="http://schemas.microsoft.com/office/drawing/2014/main" id="{F1F37F61-044F-4CBC-B226-51FB9118B7F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85" name="Pijl: punthaak 284">
                    <a:extLst>
                      <a:ext uri="{FF2B5EF4-FFF2-40B4-BE49-F238E27FC236}">
                        <a16:creationId xmlns:a16="http://schemas.microsoft.com/office/drawing/2014/main" id="{44EE05E4-0D47-470B-8EB3-F1B2CE9FD52F}"/>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244" name="Groep 243">
                <a:extLst>
                  <a:ext uri="{FF2B5EF4-FFF2-40B4-BE49-F238E27FC236}">
                    <a16:creationId xmlns:a16="http://schemas.microsoft.com/office/drawing/2014/main" id="{0B3C2AAE-345B-49C5-8D7B-75DF351562A9}"/>
                  </a:ext>
                </a:extLst>
              </p:cNvPr>
              <p:cNvGrpSpPr/>
              <p:nvPr userDrawn="1"/>
            </p:nvGrpSpPr>
            <p:grpSpPr>
              <a:xfrm>
                <a:off x="-3326107" y="720303"/>
                <a:ext cx="182598" cy="143759"/>
                <a:chOff x="-3634116" y="700986"/>
                <a:chExt cx="182598" cy="143759"/>
              </a:xfrm>
            </p:grpSpPr>
            <p:grpSp>
              <p:nvGrpSpPr>
                <p:cNvPr id="273" name="Groep 272">
                  <a:extLst>
                    <a:ext uri="{FF2B5EF4-FFF2-40B4-BE49-F238E27FC236}">
                      <a16:creationId xmlns:a16="http://schemas.microsoft.com/office/drawing/2014/main" id="{E1E1A786-6735-4B5E-AE28-31DC60D32D75}"/>
                    </a:ext>
                  </a:extLst>
                </p:cNvPr>
                <p:cNvGrpSpPr/>
                <p:nvPr userDrawn="1"/>
              </p:nvGrpSpPr>
              <p:grpSpPr>
                <a:xfrm>
                  <a:off x="-3634116" y="700986"/>
                  <a:ext cx="182598" cy="143759"/>
                  <a:chOff x="-3634116" y="700986"/>
                  <a:chExt cx="182598" cy="143759"/>
                </a:xfrm>
              </p:grpSpPr>
              <p:cxnSp>
                <p:nvCxnSpPr>
                  <p:cNvPr id="277" name="Rechte verbindingslijn 276">
                    <a:extLst>
                      <a:ext uri="{FF2B5EF4-FFF2-40B4-BE49-F238E27FC236}">
                        <a16:creationId xmlns:a16="http://schemas.microsoft.com/office/drawing/2014/main" id="{37B65B0D-7012-43FE-93C2-3838AC05DF63}"/>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78" name="Rechte verbindingslijn 277">
                    <a:extLst>
                      <a:ext uri="{FF2B5EF4-FFF2-40B4-BE49-F238E27FC236}">
                        <a16:creationId xmlns:a16="http://schemas.microsoft.com/office/drawing/2014/main" id="{6215A61F-4BE8-402F-8B19-228B1DAB2660}"/>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79" name="Rechte verbindingslijn 278">
                    <a:extLst>
                      <a:ext uri="{FF2B5EF4-FFF2-40B4-BE49-F238E27FC236}">
                        <a16:creationId xmlns:a16="http://schemas.microsoft.com/office/drawing/2014/main" id="{44BE1208-6CA0-4930-B8E4-04791FFF74BB}"/>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80" name="Rechte verbindingslijn 279">
                    <a:extLst>
                      <a:ext uri="{FF2B5EF4-FFF2-40B4-BE49-F238E27FC236}">
                        <a16:creationId xmlns:a16="http://schemas.microsoft.com/office/drawing/2014/main" id="{E27D2FC7-1BB1-495C-B010-49989B68969C}"/>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81" name="Rechte verbindingslijn 280">
                    <a:extLst>
                      <a:ext uri="{FF2B5EF4-FFF2-40B4-BE49-F238E27FC236}">
                        <a16:creationId xmlns:a16="http://schemas.microsoft.com/office/drawing/2014/main" id="{A159AB33-FC95-4139-83DE-8E1849AFCD8D}"/>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74" name="Groep 273">
                  <a:extLst>
                    <a:ext uri="{FF2B5EF4-FFF2-40B4-BE49-F238E27FC236}">
                      <a16:creationId xmlns:a16="http://schemas.microsoft.com/office/drawing/2014/main" id="{7A453BFA-6737-49BF-A5BA-E8E2726ABB97}"/>
                    </a:ext>
                  </a:extLst>
                </p:cNvPr>
                <p:cNvGrpSpPr/>
                <p:nvPr userDrawn="1"/>
              </p:nvGrpSpPr>
              <p:grpSpPr>
                <a:xfrm>
                  <a:off x="-3634047" y="735854"/>
                  <a:ext cx="88801" cy="72568"/>
                  <a:chOff x="-2091059" y="1395403"/>
                  <a:chExt cx="157316" cy="128558"/>
                </a:xfrm>
              </p:grpSpPr>
              <p:sp>
                <p:nvSpPr>
                  <p:cNvPr id="275" name="Rechthoek 274">
                    <a:extLst>
                      <a:ext uri="{FF2B5EF4-FFF2-40B4-BE49-F238E27FC236}">
                        <a16:creationId xmlns:a16="http://schemas.microsoft.com/office/drawing/2014/main" id="{4B1AA6F6-66EB-4148-B8F9-40DAE596614F}"/>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76" name="Pijl: punthaak 275">
                    <a:extLst>
                      <a:ext uri="{FF2B5EF4-FFF2-40B4-BE49-F238E27FC236}">
                        <a16:creationId xmlns:a16="http://schemas.microsoft.com/office/drawing/2014/main" id="{D7CE63B3-0FB2-454C-9D08-F20D4DAD31B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245" name="Rechte verbindingslijn 244">
                <a:extLst>
                  <a:ext uri="{FF2B5EF4-FFF2-40B4-BE49-F238E27FC236}">
                    <a16:creationId xmlns:a16="http://schemas.microsoft.com/office/drawing/2014/main" id="{E058C8A6-DFFD-42A2-8A49-3D5A9F353167}"/>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246" name="Rechte verbindingslijn 245">
                <a:extLst>
                  <a:ext uri="{FF2B5EF4-FFF2-40B4-BE49-F238E27FC236}">
                    <a16:creationId xmlns:a16="http://schemas.microsoft.com/office/drawing/2014/main" id="{19A88710-7C83-470A-8922-BD961CBFD3AD}"/>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247" name="Groep 246">
                <a:extLst>
                  <a:ext uri="{FF2B5EF4-FFF2-40B4-BE49-F238E27FC236}">
                    <a16:creationId xmlns:a16="http://schemas.microsoft.com/office/drawing/2014/main" id="{66051CEA-835D-4425-8E6C-B3B7F83BA928}"/>
                  </a:ext>
                </a:extLst>
              </p:cNvPr>
              <p:cNvGrpSpPr/>
              <p:nvPr userDrawn="1"/>
            </p:nvGrpSpPr>
            <p:grpSpPr>
              <a:xfrm>
                <a:off x="-2425037" y="370226"/>
                <a:ext cx="357690" cy="330595"/>
                <a:chOff x="-2721817" y="347336"/>
                <a:chExt cx="432805" cy="400021"/>
              </a:xfrm>
            </p:grpSpPr>
            <p:sp>
              <p:nvSpPr>
                <p:cNvPr id="262" name="Rechthoek 261">
                  <a:extLst>
                    <a:ext uri="{FF2B5EF4-FFF2-40B4-BE49-F238E27FC236}">
                      <a16:creationId xmlns:a16="http://schemas.microsoft.com/office/drawing/2014/main" id="{7353653F-F1A4-4F39-97B5-BF2C78A61CC4}"/>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63" name="Groep 262">
                  <a:extLst>
                    <a:ext uri="{FF2B5EF4-FFF2-40B4-BE49-F238E27FC236}">
                      <a16:creationId xmlns:a16="http://schemas.microsoft.com/office/drawing/2014/main" id="{D690611E-39FF-4103-A7E3-2CEB4B100B28}"/>
                    </a:ext>
                  </a:extLst>
                </p:cNvPr>
                <p:cNvGrpSpPr/>
                <p:nvPr userDrawn="1"/>
              </p:nvGrpSpPr>
              <p:grpSpPr>
                <a:xfrm>
                  <a:off x="-2652453" y="431583"/>
                  <a:ext cx="294076" cy="231526"/>
                  <a:chOff x="-3634116" y="700986"/>
                  <a:chExt cx="182598" cy="143759"/>
                </a:xfrm>
              </p:grpSpPr>
              <p:grpSp>
                <p:nvGrpSpPr>
                  <p:cNvPr id="264" name="Groep 263">
                    <a:extLst>
                      <a:ext uri="{FF2B5EF4-FFF2-40B4-BE49-F238E27FC236}">
                        <a16:creationId xmlns:a16="http://schemas.microsoft.com/office/drawing/2014/main" id="{0A4A7061-DF67-42CC-BDA7-A2F48159D8D2}"/>
                      </a:ext>
                    </a:extLst>
                  </p:cNvPr>
                  <p:cNvGrpSpPr/>
                  <p:nvPr userDrawn="1"/>
                </p:nvGrpSpPr>
                <p:grpSpPr>
                  <a:xfrm>
                    <a:off x="-3634116" y="700986"/>
                    <a:ext cx="182598" cy="143759"/>
                    <a:chOff x="-3634116" y="700986"/>
                    <a:chExt cx="182598" cy="143759"/>
                  </a:xfrm>
                </p:grpSpPr>
                <p:cxnSp>
                  <p:nvCxnSpPr>
                    <p:cNvPr id="268" name="Rechte verbindingslijn 267">
                      <a:extLst>
                        <a:ext uri="{FF2B5EF4-FFF2-40B4-BE49-F238E27FC236}">
                          <a16:creationId xmlns:a16="http://schemas.microsoft.com/office/drawing/2014/main" id="{3D1132BA-8E6B-4B25-8819-6699404C0864}"/>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69" name="Rechte verbindingslijn 268">
                      <a:extLst>
                        <a:ext uri="{FF2B5EF4-FFF2-40B4-BE49-F238E27FC236}">
                          <a16:creationId xmlns:a16="http://schemas.microsoft.com/office/drawing/2014/main" id="{2317685F-48DC-4D8E-8312-163C2F01CAAB}"/>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70" name="Rechte verbindingslijn 269">
                      <a:extLst>
                        <a:ext uri="{FF2B5EF4-FFF2-40B4-BE49-F238E27FC236}">
                          <a16:creationId xmlns:a16="http://schemas.microsoft.com/office/drawing/2014/main" id="{1CA7CDA0-DCBB-4EDC-B153-F45A3C85DB91}"/>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71" name="Rechte verbindingslijn 270">
                      <a:extLst>
                        <a:ext uri="{FF2B5EF4-FFF2-40B4-BE49-F238E27FC236}">
                          <a16:creationId xmlns:a16="http://schemas.microsoft.com/office/drawing/2014/main" id="{43B4D3E6-D665-4253-A8EE-6B48BD855DB7}"/>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72" name="Rechte verbindingslijn 271">
                      <a:extLst>
                        <a:ext uri="{FF2B5EF4-FFF2-40B4-BE49-F238E27FC236}">
                          <a16:creationId xmlns:a16="http://schemas.microsoft.com/office/drawing/2014/main" id="{2DAC64A7-46ED-442A-8086-F0B519867058}"/>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65" name="Groep 264">
                    <a:extLst>
                      <a:ext uri="{FF2B5EF4-FFF2-40B4-BE49-F238E27FC236}">
                        <a16:creationId xmlns:a16="http://schemas.microsoft.com/office/drawing/2014/main" id="{35CA92CA-9EDC-4BE9-8D54-2E262FB9271D}"/>
                      </a:ext>
                    </a:extLst>
                  </p:cNvPr>
                  <p:cNvGrpSpPr/>
                  <p:nvPr userDrawn="1"/>
                </p:nvGrpSpPr>
                <p:grpSpPr>
                  <a:xfrm>
                    <a:off x="-3634047" y="735854"/>
                    <a:ext cx="88801" cy="72568"/>
                    <a:chOff x="-2091059" y="1395403"/>
                    <a:chExt cx="157316" cy="128558"/>
                  </a:xfrm>
                </p:grpSpPr>
                <p:sp>
                  <p:nvSpPr>
                    <p:cNvPr id="266" name="Rechthoek 265">
                      <a:extLst>
                        <a:ext uri="{FF2B5EF4-FFF2-40B4-BE49-F238E27FC236}">
                          <a16:creationId xmlns:a16="http://schemas.microsoft.com/office/drawing/2014/main" id="{4BB03EF8-646E-4701-AC30-8A0528C2C8B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67" name="Pijl: punthaak 266">
                      <a:extLst>
                        <a:ext uri="{FF2B5EF4-FFF2-40B4-BE49-F238E27FC236}">
                          <a16:creationId xmlns:a16="http://schemas.microsoft.com/office/drawing/2014/main" id="{B7E22C9C-219A-4F1B-9481-70BF9336F09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248" name="Groep 247">
                <a:extLst>
                  <a:ext uri="{FF2B5EF4-FFF2-40B4-BE49-F238E27FC236}">
                    <a16:creationId xmlns:a16="http://schemas.microsoft.com/office/drawing/2014/main" id="{4FDD08D3-0109-4CE7-A3DD-C800472EC2C5}"/>
                  </a:ext>
                </a:extLst>
              </p:cNvPr>
              <p:cNvGrpSpPr/>
              <p:nvPr userDrawn="1"/>
            </p:nvGrpSpPr>
            <p:grpSpPr>
              <a:xfrm>
                <a:off x="-2425037" y="781500"/>
                <a:ext cx="357690" cy="330595"/>
                <a:chOff x="-2721817" y="782525"/>
                <a:chExt cx="432805" cy="400021"/>
              </a:xfrm>
            </p:grpSpPr>
            <p:sp>
              <p:nvSpPr>
                <p:cNvPr id="251" name="Rechthoek 250">
                  <a:extLst>
                    <a:ext uri="{FF2B5EF4-FFF2-40B4-BE49-F238E27FC236}">
                      <a16:creationId xmlns:a16="http://schemas.microsoft.com/office/drawing/2014/main" id="{D9EA5C7F-38FF-4E63-8CB6-2A14E107A161}"/>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52" name="Groep 251">
                  <a:extLst>
                    <a:ext uri="{FF2B5EF4-FFF2-40B4-BE49-F238E27FC236}">
                      <a16:creationId xmlns:a16="http://schemas.microsoft.com/office/drawing/2014/main" id="{0B6E3424-FF28-43D4-8B44-B2595779A1CB}"/>
                    </a:ext>
                  </a:extLst>
                </p:cNvPr>
                <p:cNvGrpSpPr/>
                <p:nvPr userDrawn="1"/>
              </p:nvGrpSpPr>
              <p:grpSpPr>
                <a:xfrm>
                  <a:off x="-2652453" y="866772"/>
                  <a:ext cx="294076" cy="231526"/>
                  <a:chOff x="-3310843" y="700986"/>
                  <a:chExt cx="182598" cy="143759"/>
                </a:xfrm>
              </p:grpSpPr>
              <p:grpSp>
                <p:nvGrpSpPr>
                  <p:cNvPr id="253" name="Groep 252">
                    <a:extLst>
                      <a:ext uri="{FF2B5EF4-FFF2-40B4-BE49-F238E27FC236}">
                        <a16:creationId xmlns:a16="http://schemas.microsoft.com/office/drawing/2014/main" id="{BBF5829F-2F1A-4204-9F40-527AA44525E9}"/>
                      </a:ext>
                    </a:extLst>
                  </p:cNvPr>
                  <p:cNvGrpSpPr/>
                  <p:nvPr userDrawn="1"/>
                </p:nvGrpSpPr>
                <p:grpSpPr>
                  <a:xfrm>
                    <a:off x="-3310843" y="700986"/>
                    <a:ext cx="182598" cy="143759"/>
                    <a:chOff x="-3310843" y="700986"/>
                    <a:chExt cx="182598" cy="143759"/>
                  </a:xfrm>
                </p:grpSpPr>
                <p:cxnSp>
                  <p:nvCxnSpPr>
                    <p:cNvPr id="257" name="Rechte verbindingslijn 256">
                      <a:extLst>
                        <a:ext uri="{FF2B5EF4-FFF2-40B4-BE49-F238E27FC236}">
                          <a16:creationId xmlns:a16="http://schemas.microsoft.com/office/drawing/2014/main" id="{C59656BB-0196-4401-9ED4-CB0B68FCB82F}"/>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58" name="Rechte verbindingslijn 257">
                      <a:extLst>
                        <a:ext uri="{FF2B5EF4-FFF2-40B4-BE49-F238E27FC236}">
                          <a16:creationId xmlns:a16="http://schemas.microsoft.com/office/drawing/2014/main" id="{AE3FAE70-1AB2-4B4B-A549-67766285EFFF}"/>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59" name="Rechte verbindingslijn 258">
                      <a:extLst>
                        <a:ext uri="{FF2B5EF4-FFF2-40B4-BE49-F238E27FC236}">
                          <a16:creationId xmlns:a16="http://schemas.microsoft.com/office/drawing/2014/main" id="{6261E15C-204B-4662-A279-C4BB0DBAD8ED}"/>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60" name="Rechte verbindingslijn 259">
                      <a:extLst>
                        <a:ext uri="{FF2B5EF4-FFF2-40B4-BE49-F238E27FC236}">
                          <a16:creationId xmlns:a16="http://schemas.microsoft.com/office/drawing/2014/main" id="{91D9543D-6EB3-4915-807A-4A8ED0655147}"/>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61" name="Rechte verbindingslijn 260">
                      <a:extLst>
                        <a:ext uri="{FF2B5EF4-FFF2-40B4-BE49-F238E27FC236}">
                          <a16:creationId xmlns:a16="http://schemas.microsoft.com/office/drawing/2014/main" id="{AEBA117D-8D99-4DC0-B4E9-5162E121FA26}"/>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54" name="Groep 253">
                    <a:extLst>
                      <a:ext uri="{FF2B5EF4-FFF2-40B4-BE49-F238E27FC236}">
                        <a16:creationId xmlns:a16="http://schemas.microsoft.com/office/drawing/2014/main" id="{4025D8C6-6AF8-41FC-98B5-6C1C4EA5DABE}"/>
                      </a:ext>
                    </a:extLst>
                  </p:cNvPr>
                  <p:cNvGrpSpPr/>
                  <p:nvPr userDrawn="1"/>
                </p:nvGrpSpPr>
                <p:grpSpPr>
                  <a:xfrm flipH="1">
                    <a:off x="-3310774" y="735854"/>
                    <a:ext cx="88801" cy="72568"/>
                    <a:chOff x="-2091059" y="1395403"/>
                    <a:chExt cx="157316" cy="128558"/>
                  </a:xfrm>
                </p:grpSpPr>
                <p:sp>
                  <p:nvSpPr>
                    <p:cNvPr id="255" name="Rechthoek 254">
                      <a:extLst>
                        <a:ext uri="{FF2B5EF4-FFF2-40B4-BE49-F238E27FC236}">
                          <a16:creationId xmlns:a16="http://schemas.microsoft.com/office/drawing/2014/main" id="{9CC97A8A-8A24-40D1-A636-1F2BE85528A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56" name="Pijl: punthaak 255">
                      <a:extLst>
                        <a:ext uri="{FF2B5EF4-FFF2-40B4-BE49-F238E27FC236}">
                          <a16:creationId xmlns:a16="http://schemas.microsoft.com/office/drawing/2014/main" id="{85500F8E-E54B-4399-93F8-05234EB0278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249" name="Rechthoek 248">
                <a:extLst>
                  <a:ext uri="{FF2B5EF4-FFF2-40B4-BE49-F238E27FC236}">
                    <a16:creationId xmlns:a16="http://schemas.microsoft.com/office/drawing/2014/main" id="{16ED5BB0-3EE4-4E48-A98C-B1F79B614C99}"/>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250" name="Rechthoek 249">
                <a:extLst>
                  <a:ext uri="{FF2B5EF4-FFF2-40B4-BE49-F238E27FC236}">
                    <a16:creationId xmlns:a16="http://schemas.microsoft.com/office/drawing/2014/main" id="{4144459D-66EF-460C-9410-EA0F62124833}"/>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232" name="Rechte verbindingslijn 231">
              <a:extLst>
                <a:ext uri="{FF2B5EF4-FFF2-40B4-BE49-F238E27FC236}">
                  <a16:creationId xmlns:a16="http://schemas.microsoft.com/office/drawing/2014/main" id="{E9220D63-CCF8-42EC-96A1-24218F34878E}"/>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233" name="Ovaal 232">
              <a:extLst>
                <a:ext uri="{FF2B5EF4-FFF2-40B4-BE49-F238E27FC236}">
                  <a16:creationId xmlns:a16="http://schemas.microsoft.com/office/drawing/2014/main" id="{7C7A8A05-D54A-40A2-B8FE-F88678E594BA}"/>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234" name="Ovaal 233">
              <a:extLst>
                <a:ext uri="{FF2B5EF4-FFF2-40B4-BE49-F238E27FC236}">
                  <a16:creationId xmlns:a16="http://schemas.microsoft.com/office/drawing/2014/main" id="{6E89924A-0BD6-4F25-B6C8-93D688FD00D0}"/>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235" name="Ovaal 234">
              <a:extLst>
                <a:ext uri="{FF2B5EF4-FFF2-40B4-BE49-F238E27FC236}">
                  <a16:creationId xmlns:a16="http://schemas.microsoft.com/office/drawing/2014/main" id="{F382EC57-D2AA-4255-9C95-28380105BE11}"/>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236" name="Ovaal 235">
              <a:extLst>
                <a:ext uri="{FF2B5EF4-FFF2-40B4-BE49-F238E27FC236}">
                  <a16:creationId xmlns:a16="http://schemas.microsoft.com/office/drawing/2014/main" id="{5FA15462-9BBC-4A21-9B0E-FE12A86C4A87}"/>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237" name="Rechthoek 236">
              <a:extLst>
                <a:ext uri="{FF2B5EF4-FFF2-40B4-BE49-F238E27FC236}">
                  <a16:creationId xmlns:a16="http://schemas.microsoft.com/office/drawing/2014/main" id="{E109BB82-8F0F-4337-8F48-329CDF4197CC}"/>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238" name="Rechthoek 237">
              <a:extLst>
                <a:ext uri="{FF2B5EF4-FFF2-40B4-BE49-F238E27FC236}">
                  <a16:creationId xmlns:a16="http://schemas.microsoft.com/office/drawing/2014/main" id="{030F9CE4-FB53-4183-A0B6-AE4A5D224BAF}"/>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
        <p:nvSpPr>
          <p:cNvPr id="8" name="Title 7">
            <a:extLst>
              <a:ext uri="{FF2B5EF4-FFF2-40B4-BE49-F238E27FC236}">
                <a16:creationId xmlns:a16="http://schemas.microsoft.com/office/drawing/2014/main" id="{592AD34A-D791-4F85-9BB8-453CB37FDDEF}"/>
              </a:ext>
            </a:extLst>
          </p:cNvPr>
          <p:cNvSpPr>
            <a:spLocks noGrp="1"/>
          </p:cNvSpPr>
          <p:nvPr>
            <p:ph type="title" hasCustomPrompt="1"/>
          </p:nvPr>
        </p:nvSpPr>
        <p:spPr>
          <a:xfrm>
            <a:off x="398704" y="1231900"/>
            <a:ext cx="3473310" cy="795020"/>
          </a:xfrm>
        </p:spPr>
        <p:txBody>
          <a:bodyPr/>
          <a:lstStyle>
            <a:lvl1pPr>
              <a:defRPr/>
            </a:lvl1pPr>
          </a:lstStyle>
          <a:p>
            <a:r>
              <a:rPr lang="en-GB" noProof="0"/>
              <a:t>TITLE OF </a:t>
            </a:r>
            <a:br>
              <a:rPr lang="en-GB" noProof="0"/>
            </a:br>
            <a:r>
              <a:rPr lang="en-GB" noProof="0"/>
              <a:t>THIS SLIDE</a:t>
            </a:r>
          </a:p>
        </p:txBody>
      </p:sp>
      <p:sp>
        <p:nvSpPr>
          <p:cNvPr id="155" name="Text Placeholder 17">
            <a:extLst>
              <a:ext uri="{FF2B5EF4-FFF2-40B4-BE49-F238E27FC236}">
                <a16:creationId xmlns:a16="http://schemas.microsoft.com/office/drawing/2014/main" id="{E3B319DB-4336-4E6E-8717-C10DC9E59318}"/>
              </a:ext>
            </a:extLst>
          </p:cNvPr>
          <p:cNvSpPr>
            <a:spLocks noGrp="1"/>
          </p:cNvSpPr>
          <p:nvPr>
            <p:ph type="body" sz="quarter" idx="24" hasCustomPrompt="1"/>
          </p:nvPr>
        </p:nvSpPr>
        <p:spPr>
          <a:xfrm>
            <a:off x="398703" y="2201550"/>
            <a:ext cx="3473310" cy="526298"/>
          </a:xfrm>
          <a:noFill/>
        </p:spPr>
        <p:txBody>
          <a:bodyPr wrap="square" rtlCol="0">
            <a:spAutoFit/>
          </a:bodyPr>
          <a:lstStyle>
            <a:lvl1pPr marL="0" indent="0">
              <a:spcAft>
                <a:spcPts val="0"/>
              </a:spcAft>
              <a:buFont typeface="Arial" panose="020B0604020202020204" pitchFamily="34" charset="0"/>
              <a:buNone/>
              <a:defRPr lang="en-US" sz="1800" b="1" cap="all" baseline="0" dirty="0">
                <a:solidFill>
                  <a:schemeClr val="accent1"/>
                </a:solidFill>
              </a:defRPr>
            </a:lvl1pPr>
          </a:lstStyle>
          <a:p>
            <a:pPr marL="0" lvl="0" defTabSz="914400"/>
            <a:r>
              <a:rPr lang="en-GB" noProof="0"/>
              <a:t>PLACE YOUR </a:t>
            </a:r>
            <a:br>
              <a:rPr lang="en-GB" noProof="0"/>
            </a:br>
            <a:r>
              <a:rPr lang="en-GB" noProof="0"/>
              <a:t>SUBTITLE HERE</a:t>
            </a:r>
          </a:p>
        </p:txBody>
      </p:sp>
    </p:spTree>
    <p:extLst>
      <p:ext uri="{BB962C8B-B14F-4D97-AF65-F5344CB8AC3E}">
        <p14:creationId xmlns:p14="http://schemas.microsoft.com/office/powerpoint/2010/main" val="3450029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p:spTree>
      <p:nvGrpSpPr>
        <p:cNvPr id="1" name=""/>
        <p:cNvGrpSpPr/>
        <p:nvPr/>
      </p:nvGrpSpPr>
      <p:grpSpPr>
        <a:xfrm>
          <a:off x="0" y="0"/>
          <a:ext cx="0" cy="0"/>
          <a:chOff x="0" y="0"/>
          <a:chExt cx="0" cy="0"/>
        </a:xfrm>
      </p:grpSpPr>
      <p:sp>
        <p:nvSpPr>
          <p:cNvPr id="172" name="Freeform: Shape 171">
            <a:extLst>
              <a:ext uri="{FF2B5EF4-FFF2-40B4-BE49-F238E27FC236}">
                <a16:creationId xmlns:a16="http://schemas.microsoft.com/office/drawing/2014/main" id="{0544A019-A1E5-4999-ACC4-9F50BB1A3A30}"/>
              </a:ext>
            </a:extLst>
          </p:cNvPr>
          <p:cNvSpPr/>
          <p:nvPr userDrawn="1"/>
        </p:nvSpPr>
        <p:spPr>
          <a:xfrm rot="10800000">
            <a:off x="8072031" y="487278"/>
            <a:ext cx="6339455" cy="6510007"/>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69" name="Freeform: Shape 168">
            <a:extLst>
              <a:ext uri="{FF2B5EF4-FFF2-40B4-BE49-F238E27FC236}">
                <a16:creationId xmlns:a16="http://schemas.microsoft.com/office/drawing/2014/main" id="{EF7A04C4-FB03-4FB7-8626-A2FE22D833BE}"/>
              </a:ext>
            </a:extLst>
          </p:cNvPr>
          <p:cNvSpPr/>
          <p:nvPr userDrawn="1"/>
        </p:nvSpPr>
        <p:spPr>
          <a:xfrm rot="10800000">
            <a:off x="-1315977" y="1231272"/>
            <a:ext cx="5614954" cy="576601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90" name="Tijdelijke aanduiding voor afbeelding 89">
            <a:extLst>
              <a:ext uri="{FF2B5EF4-FFF2-40B4-BE49-F238E27FC236}">
                <a16:creationId xmlns:a16="http://schemas.microsoft.com/office/drawing/2014/main" id="{740CC625-2C50-44BF-9F32-BA14FE035F9E}"/>
              </a:ext>
            </a:extLst>
          </p:cNvPr>
          <p:cNvSpPr>
            <a:spLocks noGrp="1"/>
          </p:cNvSpPr>
          <p:nvPr>
            <p:ph type="pic" sz="quarter" idx="14" hasCustomPrompt="1"/>
          </p:nvPr>
        </p:nvSpPr>
        <p:spPr>
          <a:xfrm>
            <a:off x="-2400" y="0"/>
            <a:ext cx="12196800" cy="6858000"/>
          </a:xfrm>
          <a:custGeom>
            <a:avLst/>
            <a:gdLst>
              <a:gd name="connsiteX0" fmla="*/ 2042303 w 12196800"/>
              <a:gd name="connsiteY0" fmla="*/ 0 h 6858000"/>
              <a:gd name="connsiteX1" fmla="*/ 11078030 w 12196800"/>
              <a:gd name="connsiteY1" fmla="*/ 0 h 6858000"/>
              <a:gd name="connsiteX2" fmla="*/ 12196800 w 12196800"/>
              <a:gd name="connsiteY2" fmla="*/ 2607058 h 6858000"/>
              <a:gd name="connsiteX3" fmla="*/ 12196800 w 12196800"/>
              <a:gd name="connsiteY3" fmla="*/ 6858000 h 6858000"/>
              <a:gd name="connsiteX4" fmla="*/ 0 w 12196800"/>
              <a:gd name="connsiteY4" fmla="*/ 6858000 h 6858000"/>
              <a:gd name="connsiteX5" fmla="*/ 0 w 12196800"/>
              <a:gd name="connsiteY5" fmla="*/ 475915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6800" h="6858000">
                <a:moveTo>
                  <a:pt x="2042303" y="0"/>
                </a:moveTo>
                <a:lnTo>
                  <a:pt x="11078030" y="0"/>
                </a:lnTo>
                <a:lnTo>
                  <a:pt x="12196800" y="2607058"/>
                </a:lnTo>
                <a:lnTo>
                  <a:pt x="12196800" y="6858000"/>
                </a:lnTo>
                <a:lnTo>
                  <a:pt x="0" y="6858000"/>
                </a:lnTo>
                <a:lnTo>
                  <a:pt x="0" y="4759157"/>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a:t>Click icon below to add a photo.</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78" name="Tijdelijke aanduiding voor tekst 7">
            <a:extLst>
              <a:ext uri="{FF2B5EF4-FFF2-40B4-BE49-F238E27FC236}">
                <a16:creationId xmlns:a16="http://schemas.microsoft.com/office/drawing/2014/main" id="{C8450889-C420-4FB1-9B91-000102B87E2C}"/>
              </a:ext>
            </a:extLst>
          </p:cNvPr>
          <p:cNvSpPr>
            <a:spLocks noGrp="1" noChangeAspect="1"/>
          </p:cNvSpPr>
          <p:nvPr>
            <p:ph type="body" sz="quarter" idx="19" hasCustomPrompt="1"/>
          </p:nvPr>
        </p:nvSpPr>
        <p:spPr>
          <a:xfrm>
            <a:off x="1" y="4271806"/>
            <a:ext cx="12192000" cy="2586194"/>
          </a:xfrm>
          <a:prstGeom prst="rect">
            <a:avLst/>
          </a:prstGeom>
          <a:gradFill>
            <a:gsLst>
              <a:gs pos="0">
                <a:schemeClr val="tx1">
                  <a:alpha val="0"/>
                </a:schemeClr>
              </a:gs>
              <a:gs pos="100000">
                <a:schemeClr val="tx1">
                  <a:alpha val="50000"/>
                </a:schemeClr>
              </a:gs>
            </a:gsLst>
            <a:lin ang="5400000" scaled="1"/>
          </a:gradFill>
          <a:ln w="38100">
            <a:noFill/>
            <a:miter lim="800000"/>
          </a:ln>
        </p:spPr>
        <p:txBody>
          <a:bodyPr anchor="ctr"/>
          <a:lstStyle>
            <a:lvl1pPr marL="0" indent="0" algn="ctr">
              <a:buNone/>
              <a:defRPr sz="1001"/>
            </a:lvl1pPr>
          </a:lstStyle>
          <a:p>
            <a:pPr lvl="0"/>
            <a:r>
              <a:rPr lang="en-GB" noProof="0"/>
              <a:t>  </a:t>
            </a:r>
          </a:p>
        </p:txBody>
      </p:sp>
      <p:sp>
        <p:nvSpPr>
          <p:cNvPr id="2" name="Tijdelijke aanduiding voor datum 1"/>
          <p:cNvSpPr>
            <a:spLocks noGrp="1"/>
          </p:cNvSpPr>
          <p:nvPr>
            <p:ph type="dt" sz="half" idx="10"/>
          </p:nvPr>
        </p:nvSpPr>
        <p:spPr/>
        <p:txBody>
          <a:bodyPr/>
          <a:lstStyle>
            <a:lvl1pPr>
              <a:defRPr>
                <a:solidFill>
                  <a:schemeClr val="bg1">
                    <a:alpha val="60000"/>
                  </a:schemeClr>
                </a:solidFill>
              </a:defRPr>
            </a:lvl1pPr>
          </a:lstStyle>
          <a:p>
            <a:fld id="{51B59B30-A6DE-449A-BD67-76DB6D6D3D77}" type="datetime2">
              <a:rPr lang="en-GB" noProof="0" smtClean="0"/>
              <a:t>Friday, 23 July 2021</a:t>
            </a:fld>
            <a:endParaRPr lang="en-GB" noProof="0"/>
          </a:p>
        </p:txBody>
      </p:sp>
      <p:sp>
        <p:nvSpPr>
          <p:cNvPr id="3" name="Tijdelijke aanduiding voor voettekst 2"/>
          <p:cNvSpPr>
            <a:spLocks noGrp="1"/>
          </p:cNvSpPr>
          <p:nvPr>
            <p:ph type="ftr" sz="quarter" idx="11"/>
          </p:nvPr>
        </p:nvSpPr>
        <p:spPr>
          <a:xfrm>
            <a:off x="7983495" y="6498000"/>
            <a:ext cx="3512505" cy="360000"/>
          </a:xfrm>
        </p:spPr>
        <p:txBody>
          <a:bodyPr/>
          <a:lstStyle>
            <a:lvl1pPr>
              <a:defRPr>
                <a:solidFill>
                  <a:schemeClr val="bg1">
                    <a:alpha val="60000"/>
                  </a:schemeClr>
                </a:solidFill>
              </a:defRPr>
            </a:lvl1pPr>
          </a:lstStyle>
          <a:p>
            <a:r>
              <a:rPr lang="en-GB" noProof="0"/>
              <a:t>Insert Footer &amp; Header</a:t>
            </a:r>
          </a:p>
        </p:txBody>
      </p:sp>
      <p:sp>
        <p:nvSpPr>
          <p:cNvPr id="4" name="Tijdelijke aanduiding voor dianummer 3"/>
          <p:cNvSpPr>
            <a:spLocks noGrp="1"/>
          </p:cNvSpPr>
          <p:nvPr>
            <p:ph type="sldNum" sz="quarter" idx="12"/>
          </p:nvPr>
        </p:nvSpPr>
        <p:spPr/>
        <p:txBody>
          <a:bodyPr/>
          <a:lstStyle>
            <a:lvl1pPr>
              <a:defRPr>
                <a:solidFill>
                  <a:schemeClr val="bg1">
                    <a:alpha val="60000"/>
                  </a:schemeClr>
                </a:solidFill>
              </a:defRPr>
            </a:lvl1pPr>
          </a:lstStyle>
          <a:p>
            <a:fld id="{B502C9A5-716F-45E6-800B-D4D02CE26F90}" type="slidenum">
              <a:rPr lang="en-GB" noProof="0" smtClean="0"/>
              <a:pPr/>
              <a:t>‹#›</a:t>
            </a:fld>
            <a:endParaRPr lang="en-GB" noProof="0"/>
          </a:p>
        </p:txBody>
      </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PHOTO</a:t>
            </a:r>
          </a:p>
        </p:txBody>
      </p:sp>
      <p:grpSp>
        <p:nvGrpSpPr>
          <p:cNvPr id="30" name="Instruction">
            <a:extLst>
              <a:ext uri="{FF2B5EF4-FFF2-40B4-BE49-F238E27FC236}">
                <a16:creationId xmlns:a16="http://schemas.microsoft.com/office/drawing/2014/main" id="{62FD97E8-A538-4893-ACCA-791B4EE2F495}"/>
              </a:ext>
            </a:extLst>
          </p:cNvPr>
          <p:cNvGrpSpPr/>
          <p:nvPr userDrawn="1"/>
        </p:nvGrpSpPr>
        <p:grpSpPr>
          <a:xfrm>
            <a:off x="12391602" y="2"/>
            <a:ext cx="3183678" cy="5340257"/>
            <a:chOff x="12391601" y="0"/>
            <a:chExt cx="3183678" cy="5340257"/>
          </a:xfrm>
        </p:grpSpPr>
        <p:grpSp>
          <p:nvGrpSpPr>
            <p:cNvPr id="31" name="Meer informatie">
              <a:extLst>
                <a:ext uri="{FF2B5EF4-FFF2-40B4-BE49-F238E27FC236}">
                  <a16:creationId xmlns:a16="http://schemas.microsoft.com/office/drawing/2014/main" id="{969843BB-9F80-49E3-AD81-646DFF24EF40}"/>
                </a:ext>
              </a:extLst>
            </p:cNvPr>
            <p:cNvGrpSpPr/>
            <p:nvPr userDrawn="1"/>
          </p:nvGrpSpPr>
          <p:grpSpPr>
            <a:xfrm>
              <a:off x="12396764" y="4556984"/>
              <a:ext cx="3178515" cy="783273"/>
              <a:chOff x="-3741486" y="3386444"/>
              <a:chExt cx="3178515" cy="783273"/>
            </a:xfrm>
          </p:grpSpPr>
          <p:sp>
            <p:nvSpPr>
              <p:cNvPr id="71" name="Freeform 101">
                <a:extLst>
                  <a:ext uri="{FF2B5EF4-FFF2-40B4-BE49-F238E27FC236}">
                    <a16:creationId xmlns:a16="http://schemas.microsoft.com/office/drawing/2014/main" id="{8CCF1EA8-3773-492A-9C22-30F897E2D525}"/>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72" name="Rechthoek 71">
                <a:extLst>
                  <a:ext uri="{FF2B5EF4-FFF2-40B4-BE49-F238E27FC236}">
                    <a16:creationId xmlns:a16="http://schemas.microsoft.com/office/drawing/2014/main" id="{F3368553-1140-4940-815E-CC974C6D2F0E}"/>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73" name="Rechte verbindingslijn 72">
                <a:extLst>
                  <a:ext uri="{FF2B5EF4-FFF2-40B4-BE49-F238E27FC236}">
                    <a16:creationId xmlns:a16="http://schemas.microsoft.com/office/drawing/2014/main" id="{89B4206D-A7D0-44DC-8CBD-98B82F48CED6}"/>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32" name="Rechthoek 31">
              <a:extLst>
                <a:ext uri="{FF2B5EF4-FFF2-40B4-BE49-F238E27FC236}">
                  <a16:creationId xmlns:a16="http://schemas.microsoft.com/office/drawing/2014/main" id="{032736F7-911A-4057-8954-84716FD8C7F7}"/>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image</a:t>
              </a:r>
            </a:p>
          </p:txBody>
        </p:sp>
        <p:sp>
          <p:nvSpPr>
            <p:cNvPr id="33" name="Ovaal 32">
              <a:extLst>
                <a:ext uri="{FF2B5EF4-FFF2-40B4-BE49-F238E27FC236}">
                  <a16:creationId xmlns:a16="http://schemas.microsoft.com/office/drawing/2014/main" id="{6EB65A2A-3B3D-4A8E-B8B7-066F773E4B9E}"/>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34" name="Rechte verbindingslijn 33">
              <a:extLst>
                <a:ext uri="{FF2B5EF4-FFF2-40B4-BE49-F238E27FC236}">
                  <a16:creationId xmlns:a16="http://schemas.microsoft.com/office/drawing/2014/main" id="{9E2AA3DA-FD97-44AA-BB5B-F19083809BB8}"/>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35" name="Rechte verbindingslijn 34">
              <a:extLst>
                <a:ext uri="{FF2B5EF4-FFF2-40B4-BE49-F238E27FC236}">
                  <a16:creationId xmlns:a16="http://schemas.microsoft.com/office/drawing/2014/main" id="{75AF64B3-4BAF-43AC-8AD1-3F85244CA349}"/>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36" name="Rechthoek 35">
              <a:extLst>
                <a:ext uri="{FF2B5EF4-FFF2-40B4-BE49-F238E27FC236}">
                  <a16:creationId xmlns:a16="http://schemas.microsoft.com/office/drawing/2014/main" id="{8B1F8070-4C2D-4223-A8F0-74B2B58A9812}"/>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37" name="Rechte verbindingslijn 36">
              <a:extLst>
                <a:ext uri="{FF2B5EF4-FFF2-40B4-BE49-F238E27FC236}">
                  <a16:creationId xmlns:a16="http://schemas.microsoft.com/office/drawing/2014/main" id="{BC6DF7D9-B26E-4DCF-9567-17CC9648F489}"/>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38" name="Ovaal 37">
              <a:extLst>
                <a:ext uri="{FF2B5EF4-FFF2-40B4-BE49-F238E27FC236}">
                  <a16:creationId xmlns:a16="http://schemas.microsoft.com/office/drawing/2014/main" id="{1D90C983-2B62-4134-8BA0-CADF53A13D54}"/>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39" name="Rechthoek 38">
              <a:extLst>
                <a:ext uri="{FF2B5EF4-FFF2-40B4-BE49-F238E27FC236}">
                  <a16:creationId xmlns:a16="http://schemas.microsoft.com/office/drawing/2014/main" id="{838EC14A-38FE-4E7F-9695-F7CCFBBF05C5}"/>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40" name="Groep 39">
              <a:extLst>
                <a:ext uri="{FF2B5EF4-FFF2-40B4-BE49-F238E27FC236}">
                  <a16:creationId xmlns:a16="http://schemas.microsoft.com/office/drawing/2014/main" id="{A4B2080F-AE22-4DEA-8B40-03329B9667FD}"/>
                </a:ext>
              </a:extLst>
            </p:cNvPr>
            <p:cNvGrpSpPr/>
            <p:nvPr userDrawn="1"/>
          </p:nvGrpSpPr>
          <p:grpSpPr>
            <a:xfrm>
              <a:off x="12757282" y="2184550"/>
              <a:ext cx="825500" cy="209550"/>
              <a:chOff x="13504624" y="2482850"/>
              <a:chExt cx="825500" cy="209550"/>
            </a:xfrm>
          </p:grpSpPr>
          <p:sp>
            <p:nvSpPr>
              <p:cNvPr id="68" name="Rechthoek 67">
                <a:extLst>
                  <a:ext uri="{FF2B5EF4-FFF2-40B4-BE49-F238E27FC236}">
                    <a16:creationId xmlns:a16="http://schemas.microsoft.com/office/drawing/2014/main" id="{7B75CE63-C686-4535-B0B3-0333E99A3D5A}"/>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Insert</a:t>
                </a:r>
              </a:p>
            </p:txBody>
          </p:sp>
          <p:cxnSp>
            <p:nvCxnSpPr>
              <p:cNvPr id="69" name="Rechte verbindingslijn 68">
                <a:extLst>
                  <a:ext uri="{FF2B5EF4-FFF2-40B4-BE49-F238E27FC236}">
                    <a16:creationId xmlns:a16="http://schemas.microsoft.com/office/drawing/2014/main" id="{30741CF2-483B-49F5-AC80-EDA48B37FCD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70" name="Gelijkbenige driehoek 69">
                <a:extLst>
                  <a:ext uri="{FF2B5EF4-FFF2-40B4-BE49-F238E27FC236}">
                    <a16:creationId xmlns:a16="http://schemas.microsoft.com/office/drawing/2014/main" id="{65EC2B42-E717-410D-834F-717C8482E31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41" name="Groep 40">
              <a:extLst>
                <a:ext uri="{FF2B5EF4-FFF2-40B4-BE49-F238E27FC236}">
                  <a16:creationId xmlns:a16="http://schemas.microsoft.com/office/drawing/2014/main" id="{AB35B856-DFAD-4FD1-A76E-F38DC4221A68}"/>
                </a:ext>
              </a:extLst>
            </p:cNvPr>
            <p:cNvGrpSpPr/>
            <p:nvPr userDrawn="1"/>
          </p:nvGrpSpPr>
          <p:grpSpPr>
            <a:xfrm>
              <a:off x="12757282" y="1141626"/>
              <a:ext cx="294789" cy="318834"/>
              <a:chOff x="14466489" y="1001522"/>
              <a:chExt cx="290627" cy="314333"/>
            </a:xfrm>
          </p:grpSpPr>
          <p:sp>
            <p:nvSpPr>
              <p:cNvPr id="62" name="Rechthoek 61">
                <a:extLst>
                  <a:ext uri="{FF2B5EF4-FFF2-40B4-BE49-F238E27FC236}">
                    <a16:creationId xmlns:a16="http://schemas.microsoft.com/office/drawing/2014/main" id="{8217ED10-F6AE-4CED-AFDD-7FC3CFBD4C11}"/>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63" name="Ovaal 62">
                <a:extLst>
                  <a:ext uri="{FF2B5EF4-FFF2-40B4-BE49-F238E27FC236}">
                    <a16:creationId xmlns:a16="http://schemas.microsoft.com/office/drawing/2014/main" id="{368B912B-3CF6-4547-954E-DEC4269A306A}"/>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64" name="Vrije vorm: vorm 63">
                <a:extLst>
                  <a:ext uri="{FF2B5EF4-FFF2-40B4-BE49-F238E27FC236}">
                    <a16:creationId xmlns:a16="http://schemas.microsoft.com/office/drawing/2014/main" id="{EE7C537B-9D8A-42FF-B471-8E511E6BAADA}"/>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65" name="Rechthoek: afgeronde hoeken 64">
                <a:extLst>
                  <a:ext uri="{FF2B5EF4-FFF2-40B4-BE49-F238E27FC236}">
                    <a16:creationId xmlns:a16="http://schemas.microsoft.com/office/drawing/2014/main" id="{232A2A0E-0BBB-46A2-B68B-15B8E7CDBBB6}"/>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cxnSp>
            <p:nvCxnSpPr>
              <p:cNvPr id="66" name="Rechte verbindingslijn 65">
                <a:extLst>
                  <a:ext uri="{FF2B5EF4-FFF2-40B4-BE49-F238E27FC236}">
                    <a16:creationId xmlns:a16="http://schemas.microsoft.com/office/drawing/2014/main" id="{C63C0210-288D-4724-B5BD-934B8BC3C7B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Rechte verbindingslijn 66">
                <a:extLst>
                  <a:ext uri="{FF2B5EF4-FFF2-40B4-BE49-F238E27FC236}">
                    <a16:creationId xmlns:a16="http://schemas.microsoft.com/office/drawing/2014/main" id="{87D48257-1297-46A1-83E0-F9038EAE3907}"/>
                  </a:ext>
                </a:extLst>
              </p:cNvPr>
              <p:cNvCxnSpPr>
                <a:cxnSpLocks/>
                <a:stCxn id="65"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42" name="Ovaal 41">
              <a:extLst>
                <a:ext uri="{FF2B5EF4-FFF2-40B4-BE49-F238E27FC236}">
                  <a16:creationId xmlns:a16="http://schemas.microsoft.com/office/drawing/2014/main" id="{12DDC30E-499E-43B5-BC85-EA756689A372}"/>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43" name="Rechthoek 42">
              <a:extLst>
                <a:ext uri="{FF2B5EF4-FFF2-40B4-BE49-F238E27FC236}">
                  <a16:creationId xmlns:a16="http://schemas.microsoft.com/office/drawing/2014/main" id="{5DDE2D60-5353-469F-9BDD-81FAB25523FC}"/>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44" name="Rechte verbindingslijn 43">
              <a:extLst>
                <a:ext uri="{FF2B5EF4-FFF2-40B4-BE49-F238E27FC236}">
                  <a16:creationId xmlns:a16="http://schemas.microsoft.com/office/drawing/2014/main" id="{8B162AA1-2B4F-444F-B1BA-ACF2731303FA}"/>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45" name="Groep 44">
              <a:extLst>
                <a:ext uri="{FF2B5EF4-FFF2-40B4-BE49-F238E27FC236}">
                  <a16:creationId xmlns:a16="http://schemas.microsoft.com/office/drawing/2014/main" id="{A86F4CBD-52FD-4E83-823D-60AC44BEA95D}"/>
                </a:ext>
              </a:extLst>
            </p:cNvPr>
            <p:cNvGrpSpPr/>
            <p:nvPr userDrawn="1"/>
          </p:nvGrpSpPr>
          <p:grpSpPr>
            <a:xfrm>
              <a:off x="12696514" y="3701158"/>
              <a:ext cx="514284" cy="612918"/>
              <a:chOff x="12682980" y="3403241"/>
              <a:chExt cx="622284" cy="741632"/>
            </a:xfrm>
          </p:grpSpPr>
          <p:grpSp>
            <p:nvGrpSpPr>
              <p:cNvPr id="46" name="Groep 45">
                <a:extLst>
                  <a:ext uri="{FF2B5EF4-FFF2-40B4-BE49-F238E27FC236}">
                    <a16:creationId xmlns:a16="http://schemas.microsoft.com/office/drawing/2014/main" id="{E938C366-5A12-4A04-9AF3-E8042ADE4A99}"/>
                  </a:ext>
                </a:extLst>
              </p:cNvPr>
              <p:cNvGrpSpPr/>
              <p:nvPr userDrawn="1"/>
            </p:nvGrpSpPr>
            <p:grpSpPr>
              <a:xfrm>
                <a:off x="12771568" y="3403241"/>
                <a:ext cx="467138" cy="448489"/>
                <a:chOff x="12782195" y="3403241"/>
                <a:chExt cx="467138" cy="448489"/>
              </a:xfrm>
            </p:grpSpPr>
            <p:grpSp>
              <p:nvGrpSpPr>
                <p:cNvPr id="49" name="Groep 48">
                  <a:extLst>
                    <a:ext uri="{FF2B5EF4-FFF2-40B4-BE49-F238E27FC236}">
                      <a16:creationId xmlns:a16="http://schemas.microsoft.com/office/drawing/2014/main" id="{B0709DA7-C6BD-4A4D-B02C-49DC4E1A5A42}"/>
                    </a:ext>
                  </a:extLst>
                </p:cNvPr>
                <p:cNvGrpSpPr/>
                <p:nvPr userDrawn="1"/>
              </p:nvGrpSpPr>
              <p:grpSpPr>
                <a:xfrm>
                  <a:off x="12782195" y="3403241"/>
                  <a:ext cx="412967" cy="393907"/>
                  <a:chOff x="13554906" y="3320109"/>
                  <a:chExt cx="443906" cy="423419"/>
                </a:xfrm>
              </p:grpSpPr>
              <p:grpSp>
                <p:nvGrpSpPr>
                  <p:cNvPr id="56" name="Groep 55">
                    <a:extLst>
                      <a:ext uri="{FF2B5EF4-FFF2-40B4-BE49-F238E27FC236}">
                        <a16:creationId xmlns:a16="http://schemas.microsoft.com/office/drawing/2014/main" id="{331CC942-77C2-4001-BB48-FB379FF169E9}"/>
                      </a:ext>
                    </a:extLst>
                  </p:cNvPr>
                  <p:cNvGrpSpPr/>
                  <p:nvPr userDrawn="1"/>
                </p:nvGrpSpPr>
                <p:grpSpPr>
                  <a:xfrm>
                    <a:off x="13554906" y="3320109"/>
                    <a:ext cx="443906" cy="423419"/>
                    <a:chOff x="12909684" y="1276143"/>
                    <a:chExt cx="443906" cy="423419"/>
                  </a:xfrm>
                </p:grpSpPr>
                <p:sp>
                  <p:nvSpPr>
                    <p:cNvPr id="59" name="Rechthoek 58">
                      <a:extLst>
                        <a:ext uri="{FF2B5EF4-FFF2-40B4-BE49-F238E27FC236}">
                          <a16:creationId xmlns:a16="http://schemas.microsoft.com/office/drawing/2014/main" id="{B5AF0048-D55C-485A-B1B1-B31AC840803B}"/>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60" name="Rechthoek 59">
                      <a:extLst>
                        <a:ext uri="{FF2B5EF4-FFF2-40B4-BE49-F238E27FC236}">
                          <a16:creationId xmlns:a16="http://schemas.microsoft.com/office/drawing/2014/main" id="{F3956D05-AEE6-447F-B82B-EEE4D65A02EE}"/>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61" name="Ovaal 60">
                      <a:extLst>
                        <a:ext uri="{FF2B5EF4-FFF2-40B4-BE49-F238E27FC236}">
                          <a16:creationId xmlns:a16="http://schemas.microsoft.com/office/drawing/2014/main" id="{765DA625-3D5D-4FC6-908A-E2E0D5E822AF}"/>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pic>
                <p:nvPicPr>
                  <p:cNvPr id="57" name="Afbeelding 56">
                    <a:extLst>
                      <a:ext uri="{FF2B5EF4-FFF2-40B4-BE49-F238E27FC236}">
                        <a16:creationId xmlns:a16="http://schemas.microsoft.com/office/drawing/2014/main" id="{5D411319-3FD8-46B5-B8B3-AFF6E736D198}"/>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8" name="Afbeelding 57">
                    <a:extLst>
                      <a:ext uri="{FF2B5EF4-FFF2-40B4-BE49-F238E27FC236}">
                        <a16:creationId xmlns:a16="http://schemas.microsoft.com/office/drawing/2014/main" id="{F264AB65-61F5-40FF-8B57-F577F5DA1FEC}"/>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50" name="Groep 49">
                  <a:extLst>
                    <a:ext uri="{FF2B5EF4-FFF2-40B4-BE49-F238E27FC236}">
                      <a16:creationId xmlns:a16="http://schemas.microsoft.com/office/drawing/2014/main" id="{A8CE92BB-7E79-476F-9440-9BA5A0A47D1C}"/>
                    </a:ext>
                  </a:extLst>
                </p:cNvPr>
                <p:cNvGrpSpPr/>
                <p:nvPr userDrawn="1"/>
              </p:nvGrpSpPr>
              <p:grpSpPr>
                <a:xfrm>
                  <a:off x="13103513" y="3705268"/>
                  <a:ext cx="145820" cy="146462"/>
                  <a:chOff x="13096169" y="3602278"/>
                  <a:chExt cx="145820" cy="146462"/>
                </a:xfrm>
              </p:grpSpPr>
              <p:sp>
                <p:nvSpPr>
                  <p:cNvPr id="54" name="Rechthoek 53">
                    <a:extLst>
                      <a:ext uri="{FF2B5EF4-FFF2-40B4-BE49-F238E27FC236}">
                        <a16:creationId xmlns:a16="http://schemas.microsoft.com/office/drawing/2014/main" id="{8319DEC5-3E0B-47BC-B476-278BEC43C8F9}"/>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55" name="Rechthoek 54">
                    <a:extLst>
                      <a:ext uri="{FF2B5EF4-FFF2-40B4-BE49-F238E27FC236}">
                        <a16:creationId xmlns:a16="http://schemas.microsoft.com/office/drawing/2014/main" id="{BE7CEF80-BEC7-4F40-BAFD-FDB32A5EB47C}"/>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51" name="Groep 50">
                  <a:extLst>
                    <a:ext uri="{FF2B5EF4-FFF2-40B4-BE49-F238E27FC236}">
                      <a16:creationId xmlns:a16="http://schemas.microsoft.com/office/drawing/2014/main" id="{682319AD-AD9A-4CE5-8025-BE1FEBEF2179}"/>
                    </a:ext>
                  </a:extLst>
                </p:cNvPr>
                <p:cNvGrpSpPr/>
                <p:nvPr userDrawn="1"/>
              </p:nvGrpSpPr>
              <p:grpSpPr>
                <a:xfrm rot="10800000">
                  <a:off x="13061402" y="3665637"/>
                  <a:ext cx="145820" cy="146462"/>
                  <a:chOff x="13096169" y="3602278"/>
                  <a:chExt cx="145820" cy="146462"/>
                </a:xfrm>
              </p:grpSpPr>
              <p:sp>
                <p:nvSpPr>
                  <p:cNvPr id="52" name="Rechthoek 51">
                    <a:extLst>
                      <a:ext uri="{FF2B5EF4-FFF2-40B4-BE49-F238E27FC236}">
                        <a16:creationId xmlns:a16="http://schemas.microsoft.com/office/drawing/2014/main" id="{F7E97EE1-4435-4367-BBB9-22ED398549AD}"/>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53" name="Rechthoek 52">
                    <a:extLst>
                      <a:ext uri="{FF2B5EF4-FFF2-40B4-BE49-F238E27FC236}">
                        <a16:creationId xmlns:a16="http://schemas.microsoft.com/office/drawing/2014/main" id="{3B0A7854-51BF-4B69-9656-CB41ED87CA1C}"/>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47" name="Rechthoek 46">
                <a:extLst>
                  <a:ext uri="{FF2B5EF4-FFF2-40B4-BE49-F238E27FC236}">
                    <a16:creationId xmlns:a16="http://schemas.microsoft.com/office/drawing/2014/main" id="{7F120A18-06DD-4463-908C-7251900D99CE}"/>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a:solidFill>
                      <a:schemeClr val="tx1"/>
                    </a:solidFill>
                    <a:latin typeface="Arial" panose="020B0604020202020204" pitchFamily="34" charset="0"/>
                    <a:cs typeface="Arial" panose="020B0604020202020204" pitchFamily="34" charset="0"/>
                  </a:rPr>
                  <a:t>Crop</a:t>
                </a:r>
              </a:p>
            </p:txBody>
          </p:sp>
          <p:sp>
            <p:nvSpPr>
              <p:cNvPr id="48" name="Gelijkbenige driehoek 47">
                <a:extLst>
                  <a:ext uri="{FF2B5EF4-FFF2-40B4-BE49-F238E27FC236}">
                    <a16:creationId xmlns:a16="http://schemas.microsoft.com/office/drawing/2014/main" id="{2282097C-7A1A-4CED-9243-8B3A62A22604}"/>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76" name="Tijdelijke aanduiding voor tekst 20">
            <a:extLst>
              <a:ext uri="{FF2B5EF4-FFF2-40B4-BE49-F238E27FC236}">
                <a16:creationId xmlns:a16="http://schemas.microsoft.com/office/drawing/2014/main" id="{D81CBBE0-7A2C-49C3-A145-82241C486262}"/>
              </a:ext>
            </a:extLst>
          </p:cNvPr>
          <p:cNvSpPr>
            <a:spLocks noGrp="1"/>
          </p:cNvSpPr>
          <p:nvPr>
            <p:ph type="body" sz="quarter" idx="20" hasCustomPrompt="1"/>
          </p:nvPr>
        </p:nvSpPr>
        <p:spPr>
          <a:xfrm>
            <a:off x="398706" y="308237"/>
            <a:ext cx="989033" cy="264467"/>
          </a:xfrm>
          <a:prstGeom prst="rect">
            <a:avLst/>
          </a:prstGeom>
          <a:blipFill>
            <a:blip r:embed="rId4"/>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6" name="Title 5">
            <a:extLst>
              <a:ext uri="{FF2B5EF4-FFF2-40B4-BE49-F238E27FC236}">
                <a16:creationId xmlns:a16="http://schemas.microsoft.com/office/drawing/2014/main" id="{CC2C9B2E-6349-4AF8-812E-ED47568BCDCD}"/>
              </a:ext>
            </a:extLst>
          </p:cNvPr>
          <p:cNvSpPr>
            <a:spLocks noGrp="1"/>
          </p:cNvSpPr>
          <p:nvPr>
            <p:ph type="title" hasCustomPrompt="1"/>
          </p:nvPr>
        </p:nvSpPr>
        <p:spPr>
          <a:xfrm>
            <a:off x="696000" y="4015597"/>
            <a:ext cx="8536901" cy="2123265"/>
          </a:xfrm>
        </p:spPr>
        <p:txBody>
          <a:bodyPr anchor="ctr" anchorCtr="0"/>
          <a:lstStyle>
            <a:lvl1pPr>
              <a:defRPr sz="6000">
                <a:solidFill>
                  <a:schemeClr val="bg1"/>
                </a:solidFill>
              </a:defRPr>
            </a:lvl1pPr>
          </a:lstStyle>
          <a:p>
            <a:r>
              <a:rPr lang="en-GB" noProof="0"/>
              <a:t>Title Headers</a:t>
            </a:r>
          </a:p>
        </p:txBody>
      </p:sp>
      <p:grpSp>
        <p:nvGrpSpPr>
          <p:cNvPr id="166" name="INSTRUCTION">
            <a:extLst>
              <a:ext uri="{FF2B5EF4-FFF2-40B4-BE49-F238E27FC236}">
                <a16:creationId xmlns:a16="http://schemas.microsoft.com/office/drawing/2014/main" id="{B6C0681C-0723-4548-B60B-92C992EBF3FC}"/>
              </a:ext>
            </a:extLst>
          </p:cNvPr>
          <p:cNvGrpSpPr/>
          <p:nvPr userDrawn="1"/>
        </p:nvGrpSpPr>
        <p:grpSpPr>
          <a:xfrm>
            <a:off x="-3437547" y="1434"/>
            <a:ext cx="3194765" cy="6470299"/>
            <a:chOff x="-3437547" y="1434"/>
            <a:chExt cx="3194765" cy="6470299"/>
          </a:xfrm>
        </p:grpSpPr>
        <p:cxnSp>
          <p:nvCxnSpPr>
            <p:cNvPr id="167" name="Rechte verbindingslijn 146">
              <a:extLst>
                <a:ext uri="{FF2B5EF4-FFF2-40B4-BE49-F238E27FC236}">
                  <a16:creationId xmlns:a16="http://schemas.microsoft.com/office/drawing/2014/main" id="{E9200901-D3B4-4742-A4B3-90BC9476169E}"/>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70" name="Ovaal 221">
              <a:extLst>
                <a:ext uri="{FF2B5EF4-FFF2-40B4-BE49-F238E27FC236}">
                  <a16:creationId xmlns:a16="http://schemas.microsoft.com/office/drawing/2014/main" id="{F1636E36-3805-4578-A1BB-7DDD500D05F3}"/>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71" name="Ovaal 222">
              <a:extLst>
                <a:ext uri="{FF2B5EF4-FFF2-40B4-BE49-F238E27FC236}">
                  <a16:creationId xmlns:a16="http://schemas.microsoft.com/office/drawing/2014/main" id="{12B49984-E8FB-4479-BDBC-F66F69A65382}"/>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73" name="Ovaal 224">
              <a:extLst>
                <a:ext uri="{FF2B5EF4-FFF2-40B4-BE49-F238E27FC236}">
                  <a16:creationId xmlns:a16="http://schemas.microsoft.com/office/drawing/2014/main" id="{90D19C42-4AA6-436E-B627-09A033586FF6}"/>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74" name="Ovaal 225">
              <a:extLst>
                <a:ext uri="{FF2B5EF4-FFF2-40B4-BE49-F238E27FC236}">
                  <a16:creationId xmlns:a16="http://schemas.microsoft.com/office/drawing/2014/main" id="{FE805DAB-956E-4BA2-892F-0D5A8FC999DC}"/>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5" name="Meer informatie">
              <a:extLst>
                <a:ext uri="{FF2B5EF4-FFF2-40B4-BE49-F238E27FC236}">
                  <a16:creationId xmlns:a16="http://schemas.microsoft.com/office/drawing/2014/main" id="{9D22BCCB-3AEC-441F-B5AC-356AAC9B3C71}"/>
                </a:ext>
              </a:extLst>
            </p:cNvPr>
            <p:cNvGrpSpPr/>
            <p:nvPr userDrawn="1"/>
          </p:nvGrpSpPr>
          <p:grpSpPr>
            <a:xfrm>
              <a:off x="-3421298" y="5676071"/>
              <a:ext cx="3178515" cy="795662"/>
              <a:chOff x="-3741486" y="3387723"/>
              <a:chExt cx="3178515" cy="795662"/>
            </a:xfrm>
          </p:grpSpPr>
          <p:sp>
            <p:nvSpPr>
              <p:cNvPr id="239" name="Freeform 101">
                <a:extLst>
                  <a:ext uri="{FF2B5EF4-FFF2-40B4-BE49-F238E27FC236}">
                    <a16:creationId xmlns:a16="http://schemas.microsoft.com/office/drawing/2014/main" id="{CDC2CB5C-E719-4CB5-96E7-FC8F0C13AA46}"/>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40" name="Rechthoek 291">
                <a:extLst>
                  <a:ext uri="{FF2B5EF4-FFF2-40B4-BE49-F238E27FC236}">
                    <a16:creationId xmlns:a16="http://schemas.microsoft.com/office/drawing/2014/main" id="{37AE5B83-94B9-41F6-BF18-F9762BB2273E}"/>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41" name="Rechte verbindingslijn 292">
                <a:extLst>
                  <a:ext uri="{FF2B5EF4-FFF2-40B4-BE49-F238E27FC236}">
                    <a16:creationId xmlns:a16="http://schemas.microsoft.com/office/drawing/2014/main" id="{C4BC2AE5-5C7E-4CCF-B4EF-0B0145A30490}"/>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6" name="Rechthoek 227">
              <a:extLst>
                <a:ext uri="{FF2B5EF4-FFF2-40B4-BE49-F238E27FC236}">
                  <a16:creationId xmlns:a16="http://schemas.microsoft.com/office/drawing/2014/main" id="{A17714B7-75BC-4511-B439-4A23BCD01004}"/>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7" name="Ovaal 228">
              <a:extLst>
                <a:ext uri="{FF2B5EF4-FFF2-40B4-BE49-F238E27FC236}">
                  <a16:creationId xmlns:a16="http://schemas.microsoft.com/office/drawing/2014/main" id="{DD3306EB-7CE4-4CAD-9459-F41936D280B5}"/>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8" name="Rechte verbindingslijn 229">
              <a:extLst>
                <a:ext uri="{FF2B5EF4-FFF2-40B4-BE49-F238E27FC236}">
                  <a16:creationId xmlns:a16="http://schemas.microsoft.com/office/drawing/2014/main" id="{5A272833-CAB2-4DC7-A044-09973C15C6AA}"/>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9" name="Groep 230">
              <a:extLst>
                <a:ext uri="{FF2B5EF4-FFF2-40B4-BE49-F238E27FC236}">
                  <a16:creationId xmlns:a16="http://schemas.microsoft.com/office/drawing/2014/main" id="{CF7B7261-F161-4ABF-A7AB-24AFCBB3706F}"/>
                </a:ext>
              </a:extLst>
            </p:cNvPr>
            <p:cNvGrpSpPr/>
            <p:nvPr userDrawn="1"/>
          </p:nvGrpSpPr>
          <p:grpSpPr>
            <a:xfrm>
              <a:off x="-3437547" y="349413"/>
              <a:ext cx="2933825" cy="558875"/>
              <a:chOff x="-3419346" y="368233"/>
              <a:chExt cx="3904920" cy="743862"/>
            </a:xfrm>
          </p:grpSpPr>
          <p:sp>
            <p:nvSpPr>
              <p:cNvPr id="187" name="Rechthoek 238">
                <a:extLst>
                  <a:ext uri="{FF2B5EF4-FFF2-40B4-BE49-F238E27FC236}">
                    <a16:creationId xmlns:a16="http://schemas.microsoft.com/office/drawing/2014/main" id="{C75FC705-0378-46F6-8573-45F3788A6105}"/>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8" name="Rechte verbindingslijn 239">
                <a:extLst>
                  <a:ext uri="{FF2B5EF4-FFF2-40B4-BE49-F238E27FC236}">
                    <a16:creationId xmlns:a16="http://schemas.microsoft.com/office/drawing/2014/main" id="{373A7B5D-FC58-46C9-AF02-CD98D0CAEBD8}"/>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Rechte verbindingslijn 240">
                <a:extLst>
                  <a:ext uri="{FF2B5EF4-FFF2-40B4-BE49-F238E27FC236}">
                    <a16:creationId xmlns:a16="http://schemas.microsoft.com/office/drawing/2014/main" id="{2247B0AA-04E2-4BF1-8672-6C6CFF7EEB0E}"/>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0" name="Rechthoek 241">
                <a:extLst>
                  <a:ext uri="{FF2B5EF4-FFF2-40B4-BE49-F238E27FC236}">
                    <a16:creationId xmlns:a16="http://schemas.microsoft.com/office/drawing/2014/main" id="{3D6ABA6C-7C68-42C2-9693-46CE8A0535EA}"/>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91" name="Groep 242">
                <a:extLst>
                  <a:ext uri="{FF2B5EF4-FFF2-40B4-BE49-F238E27FC236}">
                    <a16:creationId xmlns:a16="http://schemas.microsoft.com/office/drawing/2014/main" id="{EA93F5B6-C18E-4058-A50B-A29C3C300E21}"/>
                  </a:ext>
                </a:extLst>
              </p:cNvPr>
              <p:cNvGrpSpPr/>
              <p:nvPr userDrawn="1"/>
            </p:nvGrpSpPr>
            <p:grpSpPr>
              <a:xfrm>
                <a:off x="-3002834" y="720303"/>
                <a:ext cx="182598" cy="143759"/>
                <a:chOff x="-3310843" y="700986"/>
                <a:chExt cx="182598" cy="143759"/>
              </a:xfrm>
            </p:grpSpPr>
            <p:grpSp>
              <p:nvGrpSpPr>
                <p:cNvPr id="230" name="Groep 281">
                  <a:extLst>
                    <a:ext uri="{FF2B5EF4-FFF2-40B4-BE49-F238E27FC236}">
                      <a16:creationId xmlns:a16="http://schemas.microsoft.com/office/drawing/2014/main" id="{0200A875-5EFA-471F-973B-2D8E488A84BC}"/>
                    </a:ext>
                  </a:extLst>
                </p:cNvPr>
                <p:cNvGrpSpPr/>
                <p:nvPr userDrawn="1"/>
              </p:nvGrpSpPr>
              <p:grpSpPr>
                <a:xfrm>
                  <a:off x="-3310843" y="700986"/>
                  <a:ext cx="182598" cy="143759"/>
                  <a:chOff x="-3310843" y="700986"/>
                  <a:chExt cx="182598" cy="143759"/>
                </a:xfrm>
              </p:grpSpPr>
              <p:cxnSp>
                <p:nvCxnSpPr>
                  <p:cNvPr id="234" name="Rechte verbindingslijn 285">
                    <a:extLst>
                      <a:ext uri="{FF2B5EF4-FFF2-40B4-BE49-F238E27FC236}">
                        <a16:creationId xmlns:a16="http://schemas.microsoft.com/office/drawing/2014/main" id="{F9B56540-C7D5-43E1-8089-6539AA361BC6}"/>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5" name="Rechte verbindingslijn 286">
                    <a:extLst>
                      <a:ext uri="{FF2B5EF4-FFF2-40B4-BE49-F238E27FC236}">
                        <a16:creationId xmlns:a16="http://schemas.microsoft.com/office/drawing/2014/main" id="{1C71FC86-3534-4D81-855D-DDC0CAEF694B}"/>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6" name="Rechte verbindingslijn 287">
                    <a:extLst>
                      <a:ext uri="{FF2B5EF4-FFF2-40B4-BE49-F238E27FC236}">
                        <a16:creationId xmlns:a16="http://schemas.microsoft.com/office/drawing/2014/main" id="{F093C968-BECE-4D10-B127-E9D8FC1D8308}"/>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7" name="Rechte verbindingslijn 288">
                    <a:extLst>
                      <a:ext uri="{FF2B5EF4-FFF2-40B4-BE49-F238E27FC236}">
                        <a16:creationId xmlns:a16="http://schemas.microsoft.com/office/drawing/2014/main" id="{1DBFD2F7-5CD2-471F-9824-EB921DCC75DC}"/>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8" name="Rechte verbindingslijn 289">
                    <a:extLst>
                      <a:ext uri="{FF2B5EF4-FFF2-40B4-BE49-F238E27FC236}">
                        <a16:creationId xmlns:a16="http://schemas.microsoft.com/office/drawing/2014/main" id="{719C1476-FBE7-4808-B13C-6DD0A38E4DB7}"/>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31" name="Groep 282">
                  <a:extLst>
                    <a:ext uri="{FF2B5EF4-FFF2-40B4-BE49-F238E27FC236}">
                      <a16:creationId xmlns:a16="http://schemas.microsoft.com/office/drawing/2014/main" id="{F54F0323-2CA7-4B4C-88F8-FA1C91C810EF}"/>
                    </a:ext>
                  </a:extLst>
                </p:cNvPr>
                <p:cNvGrpSpPr/>
                <p:nvPr userDrawn="1"/>
              </p:nvGrpSpPr>
              <p:grpSpPr>
                <a:xfrm flipH="1">
                  <a:off x="-3310774" y="735854"/>
                  <a:ext cx="88801" cy="72568"/>
                  <a:chOff x="-2091059" y="1395403"/>
                  <a:chExt cx="157316" cy="128558"/>
                </a:xfrm>
              </p:grpSpPr>
              <p:sp>
                <p:nvSpPr>
                  <p:cNvPr id="232" name="Rechthoek 283">
                    <a:extLst>
                      <a:ext uri="{FF2B5EF4-FFF2-40B4-BE49-F238E27FC236}">
                        <a16:creationId xmlns:a16="http://schemas.microsoft.com/office/drawing/2014/main" id="{0CA67B64-A8DC-455E-8A14-1FCB802704D0}"/>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3" name="Pijl: punthaak 284">
                    <a:extLst>
                      <a:ext uri="{FF2B5EF4-FFF2-40B4-BE49-F238E27FC236}">
                        <a16:creationId xmlns:a16="http://schemas.microsoft.com/office/drawing/2014/main" id="{9AA71113-9DFE-4D7B-BBBA-2681D1FA925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92" name="Groep 243">
                <a:extLst>
                  <a:ext uri="{FF2B5EF4-FFF2-40B4-BE49-F238E27FC236}">
                    <a16:creationId xmlns:a16="http://schemas.microsoft.com/office/drawing/2014/main" id="{F2C2D016-942F-47D3-AC8E-6C25FF81B90D}"/>
                  </a:ext>
                </a:extLst>
              </p:cNvPr>
              <p:cNvGrpSpPr/>
              <p:nvPr userDrawn="1"/>
            </p:nvGrpSpPr>
            <p:grpSpPr>
              <a:xfrm>
                <a:off x="-3326107" y="720303"/>
                <a:ext cx="182598" cy="143759"/>
                <a:chOff x="-3634116" y="700986"/>
                <a:chExt cx="182598" cy="143759"/>
              </a:xfrm>
            </p:grpSpPr>
            <p:grpSp>
              <p:nvGrpSpPr>
                <p:cNvPr id="221" name="Groep 272">
                  <a:extLst>
                    <a:ext uri="{FF2B5EF4-FFF2-40B4-BE49-F238E27FC236}">
                      <a16:creationId xmlns:a16="http://schemas.microsoft.com/office/drawing/2014/main" id="{A2D97BDD-B74D-4148-9327-5DB40DCD0B1A}"/>
                    </a:ext>
                  </a:extLst>
                </p:cNvPr>
                <p:cNvGrpSpPr/>
                <p:nvPr userDrawn="1"/>
              </p:nvGrpSpPr>
              <p:grpSpPr>
                <a:xfrm>
                  <a:off x="-3634116" y="700986"/>
                  <a:ext cx="182598" cy="143759"/>
                  <a:chOff x="-3634116" y="700986"/>
                  <a:chExt cx="182598" cy="143759"/>
                </a:xfrm>
              </p:grpSpPr>
              <p:cxnSp>
                <p:nvCxnSpPr>
                  <p:cNvPr id="225" name="Rechte verbindingslijn 276">
                    <a:extLst>
                      <a:ext uri="{FF2B5EF4-FFF2-40B4-BE49-F238E27FC236}">
                        <a16:creationId xmlns:a16="http://schemas.microsoft.com/office/drawing/2014/main" id="{B0209498-AC6A-4FB2-A5DE-97FDB60B3EFD}"/>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6" name="Rechte verbindingslijn 277">
                    <a:extLst>
                      <a:ext uri="{FF2B5EF4-FFF2-40B4-BE49-F238E27FC236}">
                        <a16:creationId xmlns:a16="http://schemas.microsoft.com/office/drawing/2014/main" id="{C36C9041-BD08-443B-B588-2FA8956D8605}"/>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7" name="Rechte verbindingslijn 278">
                    <a:extLst>
                      <a:ext uri="{FF2B5EF4-FFF2-40B4-BE49-F238E27FC236}">
                        <a16:creationId xmlns:a16="http://schemas.microsoft.com/office/drawing/2014/main" id="{0032EC56-D130-4B6C-A6A2-4DACBDF7C08E}"/>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8" name="Rechte verbindingslijn 279">
                    <a:extLst>
                      <a:ext uri="{FF2B5EF4-FFF2-40B4-BE49-F238E27FC236}">
                        <a16:creationId xmlns:a16="http://schemas.microsoft.com/office/drawing/2014/main" id="{2A2B24FA-EF58-4632-A15C-2B54C7855386}"/>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9" name="Rechte verbindingslijn 280">
                    <a:extLst>
                      <a:ext uri="{FF2B5EF4-FFF2-40B4-BE49-F238E27FC236}">
                        <a16:creationId xmlns:a16="http://schemas.microsoft.com/office/drawing/2014/main" id="{4614A4DE-376C-4863-B0AE-31E238AEA60B}"/>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22" name="Groep 273">
                  <a:extLst>
                    <a:ext uri="{FF2B5EF4-FFF2-40B4-BE49-F238E27FC236}">
                      <a16:creationId xmlns:a16="http://schemas.microsoft.com/office/drawing/2014/main" id="{E9F3B247-3182-4D1B-B4F8-5506F3A25710}"/>
                    </a:ext>
                  </a:extLst>
                </p:cNvPr>
                <p:cNvGrpSpPr/>
                <p:nvPr userDrawn="1"/>
              </p:nvGrpSpPr>
              <p:grpSpPr>
                <a:xfrm>
                  <a:off x="-3634047" y="735854"/>
                  <a:ext cx="88801" cy="72568"/>
                  <a:chOff x="-2091059" y="1395403"/>
                  <a:chExt cx="157316" cy="128558"/>
                </a:xfrm>
              </p:grpSpPr>
              <p:sp>
                <p:nvSpPr>
                  <p:cNvPr id="223" name="Rechthoek 274">
                    <a:extLst>
                      <a:ext uri="{FF2B5EF4-FFF2-40B4-BE49-F238E27FC236}">
                        <a16:creationId xmlns:a16="http://schemas.microsoft.com/office/drawing/2014/main" id="{543FDE3E-86C5-464E-B34F-9015FC9FCEF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4" name="Pijl: punthaak 275">
                    <a:extLst>
                      <a:ext uri="{FF2B5EF4-FFF2-40B4-BE49-F238E27FC236}">
                        <a16:creationId xmlns:a16="http://schemas.microsoft.com/office/drawing/2014/main" id="{81636E2B-B516-4709-AA48-132A2C6E5FA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93" name="Rechte verbindingslijn 244">
                <a:extLst>
                  <a:ext uri="{FF2B5EF4-FFF2-40B4-BE49-F238E27FC236}">
                    <a16:creationId xmlns:a16="http://schemas.microsoft.com/office/drawing/2014/main" id="{5DC7E20B-F6B4-46D3-B517-A0475C124569}"/>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4" name="Rechte verbindingslijn 245">
                <a:extLst>
                  <a:ext uri="{FF2B5EF4-FFF2-40B4-BE49-F238E27FC236}">
                    <a16:creationId xmlns:a16="http://schemas.microsoft.com/office/drawing/2014/main" id="{5C70BAAB-7A2C-4541-8F85-AE5B1F3DCFCC}"/>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5" name="Groep 246">
                <a:extLst>
                  <a:ext uri="{FF2B5EF4-FFF2-40B4-BE49-F238E27FC236}">
                    <a16:creationId xmlns:a16="http://schemas.microsoft.com/office/drawing/2014/main" id="{9021BD4D-0264-4E0C-890A-B3F872233A59}"/>
                  </a:ext>
                </a:extLst>
              </p:cNvPr>
              <p:cNvGrpSpPr/>
              <p:nvPr userDrawn="1"/>
            </p:nvGrpSpPr>
            <p:grpSpPr>
              <a:xfrm>
                <a:off x="-2425037" y="370226"/>
                <a:ext cx="357690" cy="330595"/>
                <a:chOff x="-2721817" y="347336"/>
                <a:chExt cx="432805" cy="400021"/>
              </a:xfrm>
            </p:grpSpPr>
            <p:sp>
              <p:nvSpPr>
                <p:cNvPr id="210" name="Rechthoek 261">
                  <a:extLst>
                    <a:ext uri="{FF2B5EF4-FFF2-40B4-BE49-F238E27FC236}">
                      <a16:creationId xmlns:a16="http://schemas.microsoft.com/office/drawing/2014/main" id="{3570BECA-350D-4748-A2ED-35208E6EDAAE}"/>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11" name="Groep 262">
                  <a:extLst>
                    <a:ext uri="{FF2B5EF4-FFF2-40B4-BE49-F238E27FC236}">
                      <a16:creationId xmlns:a16="http://schemas.microsoft.com/office/drawing/2014/main" id="{697E55ED-CA6B-406F-A05B-F605C3E4E226}"/>
                    </a:ext>
                  </a:extLst>
                </p:cNvPr>
                <p:cNvGrpSpPr/>
                <p:nvPr userDrawn="1"/>
              </p:nvGrpSpPr>
              <p:grpSpPr>
                <a:xfrm>
                  <a:off x="-2652453" y="431583"/>
                  <a:ext cx="294076" cy="231526"/>
                  <a:chOff x="-3634116" y="700986"/>
                  <a:chExt cx="182598" cy="143759"/>
                </a:xfrm>
              </p:grpSpPr>
              <p:grpSp>
                <p:nvGrpSpPr>
                  <p:cNvPr id="212" name="Groep 263">
                    <a:extLst>
                      <a:ext uri="{FF2B5EF4-FFF2-40B4-BE49-F238E27FC236}">
                        <a16:creationId xmlns:a16="http://schemas.microsoft.com/office/drawing/2014/main" id="{C95A0623-3B9D-4D19-8DA8-F7829833EAB0}"/>
                      </a:ext>
                    </a:extLst>
                  </p:cNvPr>
                  <p:cNvGrpSpPr/>
                  <p:nvPr userDrawn="1"/>
                </p:nvGrpSpPr>
                <p:grpSpPr>
                  <a:xfrm>
                    <a:off x="-3634116" y="700986"/>
                    <a:ext cx="182598" cy="143759"/>
                    <a:chOff x="-3634116" y="700986"/>
                    <a:chExt cx="182598" cy="143759"/>
                  </a:xfrm>
                </p:grpSpPr>
                <p:cxnSp>
                  <p:nvCxnSpPr>
                    <p:cNvPr id="216" name="Rechte verbindingslijn 267">
                      <a:extLst>
                        <a:ext uri="{FF2B5EF4-FFF2-40B4-BE49-F238E27FC236}">
                          <a16:creationId xmlns:a16="http://schemas.microsoft.com/office/drawing/2014/main" id="{EF7CFCD9-AA67-4F57-B3CE-21076186C947}"/>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7" name="Rechte verbindingslijn 268">
                      <a:extLst>
                        <a:ext uri="{FF2B5EF4-FFF2-40B4-BE49-F238E27FC236}">
                          <a16:creationId xmlns:a16="http://schemas.microsoft.com/office/drawing/2014/main" id="{342B5527-19C7-4265-97FE-6A4A5E812F1E}"/>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8" name="Rechte verbindingslijn 269">
                      <a:extLst>
                        <a:ext uri="{FF2B5EF4-FFF2-40B4-BE49-F238E27FC236}">
                          <a16:creationId xmlns:a16="http://schemas.microsoft.com/office/drawing/2014/main" id="{B41816B8-C6B4-429D-B79A-E3E137F0F978}"/>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9" name="Rechte verbindingslijn 270">
                      <a:extLst>
                        <a:ext uri="{FF2B5EF4-FFF2-40B4-BE49-F238E27FC236}">
                          <a16:creationId xmlns:a16="http://schemas.microsoft.com/office/drawing/2014/main" id="{07CF32EA-94ED-4EF0-8B47-C670CA87B183}"/>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20" name="Rechte verbindingslijn 271">
                      <a:extLst>
                        <a:ext uri="{FF2B5EF4-FFF2-40B4-BE49-F238E27FC236}">
                          <a16:creationId xmlns:a16="http://schemas.microsoft.com/office/drawing/2014/main" id="{B4ADD074-501E-4BAB-8186-05C645066ADF}"/>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13" name="Groep 264">
                    <a:extLst>
                      <a:ext uri="{FF2B5EF4-FFF2-40B4-BE49-F238E27FC236}">
                        <a16:creationId xmlns:a16="http://schemas.microsoft.com/office/drawing/2014/main" id="{1E9DC269-C716-47FE-B430-16ADCA2DF45B}"/>
                      </a:ext>
                    </a:extLst>
                  </p:cNvPr>
                  <p:cNvGrpSpPr/>
                  <p:nvPr userDrawn="1"/>
                </p:nvGrpSpPr>
                <p:grpSpPr>
                  <a:xfrm>
                    <a:off x="-3634047" y="735854"/>
                    <a:ext cx="88801" cy="72568"/>
                    <a:chOff x="-2091059" y="1395403"/>
                    <a:chExt cx="157316" cy="128558"/>
                  </a:xfrm>
                </p:grpSpPr>
                <p:sp>
                  <p:nvSpPr>
                    <p:cNvPr id="214" name="Rechthoek 265">
                      <a:extLst>
                        <a:ext uri="{FF2B5EF4-FFF2-40B4-BE49-F238E27FC236}">
                          <a16:creationId xmlns:a16="http://schemas.microsoft.com/office/drawing/2014/main" id="{CB898014-3DCF-4A61-9254-94B3B2C0E9B2}"/>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5" name="Pijl: punthaak 266">
                      <a:extLst>
                        <a:ext uri="{FF2B5EF4-FFF2-40B4-BE49-F238E27FC236}">
                          <a16:creationId xmlns:a16="http://schemas.microsoft.com/office/drawing/2014/main" id="{4A4C65C8-6BDC-40EC-BA15-17F61B9582A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6" name="Groep 247">
                <a:extLst>
                  <a:ext uri="{FF2B5EF4-FFF2-40B4-BE49-F238E27FC236}">
                    <a16:creationId xmlns:a16="http://schemas.microsoft.com/office/drawing/2014/main" id="{9527E0EF-19A4-4D76-A45C-BD297EA9FD67}"/>
                  </a:ext>
                </a:extLst>
              </p:cNvPr>
              <p:cNvGrpSpPr/>
              <p:nvPr userDrawn="1"/>
            </p:nvGrpSpPr>
            <p:grpSpPr>
              <a:xfrm>
                <a:off x="-2425037" y="781500"/>
                <a:ext cx="357690" cy="330595"/>
                <a:chOff x="-2721817" y="782525"/>
                <a:chExt cx="432805" cy="400021"/>
              </a:xfrm>
            </p:grpSpPr>
            <p:sp>
              <p:nvSpPr>
                <p:cNvPr id="199" name="Rechthoek 250">
                  <a:extLst>
                    <a:ext uri="{FF2B5EF4-FFF2-40B4-BE49-F238E27FC236}">
                      <a16:creationId xmlns:a16="http://schemas.microsoft.com/office/drawing/2014/main" id="{7A691E5A-1804-4A97-9B3D-87D2E5BC8DA5}"/>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0" name="Groep 251">
                  <a:extLst>
                    <a:ext uri="{FF2B5EF4-FFF2-40B4-BE49-F238E27FC236}">
                      <a16:creationId xmlns:a16="http://schemas.microsoft.com/office/drawing/2014/main" id="{260BB30C-8C51-4DF7-A51E-0B0EE9CB4A49}"/>
                    </a:ext>
                  </a:extLst>
                </p:cNvPr>
                <p:cNvGrpSpPr/>
                <p:nvPr userDrawn="1"/>
              </p:nvGrpSpPr>
              <p:grpSpPr>
                <a:xfrm>
                  <a:off x="-2652453" y="866772"/>
                  <a:ext cx="294076" cy="231526"/>
                  <a:chOff x="-3310843" y="700986"/>
                  <a:chExt cx="182598" cy="143759"/>
                </a:xfrm>
              </p:grpSpPr>
              <p:grpSp>
                <p:nvGrpSpPr>
                  <p:cNvPr id="201" name="Groep 252">
                    <a:extLst>
                      <a:ext uri="{FF2B5EF4-FFF2-40B4-BE49-F238E27FC236}">
                        <a16:creationId xmlns:a16="http://schemas.microsoft.com/office/drawing/2014/main" id="{2EEAE1B2-3A81-4064-BEF1-2EE1468EACBA}"/>
                      </a:ext>
                    </a:extLst>
                  </p:cNvPr>
                  <p:cNvGrpSpPr/>
                  <p:nvPr userDrawn="1"/>
                </p:nvGrpSpPr>
                <p:grpSpPr>
                  <a:xfrm>
                    <a:off x="-3310843" y="700986"/>
                    <a:ext cx="182598" cy="143759"/>
                    <a:chOff x="-3310843" y="700986"/>
                    <a:chExt cx="182598" cy="143759"/>
                  </a:xfrm>
                </p:grpSpPr>
                <p:cxnSp>
                  <p:nvCxnSpPr>
                    <p:cNvPr id="205" name="Rechte verbindingslijn 256">
                      <a:extLst>
                        <a:ext uri="{FF2B5EF4-FFF2-40B4-BE49-F238E27FC236}">
                          <a16:creationId xmlns:a16="http://schemas.microsoft.com/office/drawing/2014/main" id="{162BC783-A2E2-4BDC-B2FF-9FE0E6F836E1}"/>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6" name="Rechte verbindingslijn 257">
                      <a:extLst>
                        <a:ext uri="{FF2B5EF4-FFF2-40B4-BE49-F238E27FC236}">
                          <a16:creationId xmlns:a16="http://schemas.microsoft.com/office/drawing/2014/main" id="{6340EDB2-F751-41FB-9B83-A64EC483E634}"/>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7" name="Rechte verbindingslijn 258">
                      <a:extLst>
                        <a:ext uri="{FF2B5EF4-FFF2-40B4-BE49-F238E27FC236}">
                          <a16:creationId xmlns:a16="http://schemas.microsoft.com/office/drawing/2014/main" id="{D5FB80D3-0B27-438A-A1D7-143C6ACD01B4}"/>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8" name="Rechte verbindingslijn 259">
                      <a:extLst>
                        <a:ext uri="{FF2B5EF4-FFF2-40B4-BE49-F238E27FC236}">
                          <a16:creationId xmlns:a16="http://schemas.microsoft.com/office/drawing/2014/main" id="{6628B13B-B0F5-4E0A-8EB2-972796171303}"/>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9" name="Rechte verbindingslijn 260">
                      <a:extLst>
                        <a:ext uri="{FF2B5EF4-FFF2-40B4-BE49-F238E27FC236}">
                          <a16:creationId xmlns:a16="http://schemas.microsoft.com/office/drawing/2014/main" id="{DBA9EA97-A9BA-469C-9BC3-8AE81A260623}"/>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02" name="Groep 253">
                    <a:extLst>
                      <a:ext uri="{FF2B5EF4-FFF2-40B4-BE49-F238E27FC236}">
                        <a16:creationId xmlns:a16="http://schemas.microsoft.com/office/drawing/2014/main" id="{BC0926E6-789C-4B88-95BE-C7675FC47623}"/>
                      </a:ext>
                    </a:extLst>
                  </p:cNvPr>
                  <p:cNvGrpSpPr/>
                  <p:nvPr userDrawn="1"/>
                </p:nvGrpSpPr>
                <p:grpSpPr>
                  <a:xfrm flipH="1">
                    <a:off x="-3310774" y="735854"/>
                    <a:ext cx="88801" cy="72568"/>
                    <a:chOff x="-2091059" y="1395403"/>
                    <a:chExt cx="157316" cy="128558"/>
                  </a:xfrm>
                </p:grpSpPr>
                <p:sp>
                  <p:nvSpPr>
                    <p:cNvPr id="203" name="Rechthoek 254">
                      <a:extLst>
                        <a:ext uri="{FF2B5EF4-FFF2-40B4-BE49-F238E27FC236}">
                          <a16:creationId xmlns:a16="http://schemas.microsoft.com/office/drawing/2014/main" id="{E5EB8964-525E-4C96-A3FD-190ED2CFF36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4" name="Pijl: punthaak 255">
                      <a:extLst>
                        <a:ext uri="{FF2B5EF4-FFF2-40B4-BE49-F238E27FC236}">
                          <a16:creationId xmlns:a16="http://schemas.microsoft.com/office/drawing/2014/main" id="{EB4276FA-CF91-4DB0-B73E-0983C660870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7" name="Rechthoek 248">
                <a:extLst>
                  <a:ext uri="{FF2B5EF4-FFF2-40B4-BE49-F238E27FC236}">
                    <a16:creationId xmlns:a16="http://schemas.microsoft.com/office/drawing/2014/main" id="{15A2A2B5-B016-441B-95B8-449ED22FAEFC}"/>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8" name="Rechthoek 249">
                <a:extLst>
                  <a:ext uri="{FF2B5EF4-FFF2-40B4-BE49-F238E27FC236}">
                    <a16:creationId xmlns:a16="http://schemas.microsoft.com/office/drawing/2014/main" id="{E39DE439-02F0-45CE-95C6-541A6592F28B}"/>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80" name="Rechte verbindingslijn 231">
              <a:extLst>
                <a:ext uri="{FF2B5EF4-FFF2-40B4-BE49-F238E27FC236}">
                  <a16:creationId xmlns:a16="http://schemas.microsoft.com/office/drawing/2014/main" id="{EBB03CA7-6036-421C-B06D-8630C0BB6B1B}"/>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81" name="Ovaal 232">
              <a:extLst>
                <a:ext uri="{FF2B5EF4-FFF2-40B4-BE49-F238E27FC236}">
                  <a16:creationId xmlns:a16="http://schemas.microsoft.com/office/drawing/2014/main" id="{6AB5EDF9-9A62-46B8-8013-70B956BDEFED}"/>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82" name="Ovaal 233">
              <a:extLst>
                <a:ext uri="{FF2B5EF4-FFF2-40B4-BE49-F238E27FC236}">
                  <a16:creationId xmlns:a16="http://schemas.microsoft.com/office/drawing/2014/main" id="{543116B9-8709-4A6C-9EC5-AB9071891994}"/>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83" name="Ovaal 234">
              <a:extLst>
                <a:ext uri="{FF2B5EF4-FFF2-40B4-BE49-F238E27FC236}">
                  <a16:creationId xmlns:a16="http://schemas.microsoft.com/office/drawing/2014/main" id="{A83FCC63-01C1-4C7F-B6A7-A4E0FA9FB954}"/>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4" name="Ovaal 235">
              <a:extLst>
                <a:ext uri="{FF2B5EF4-FFF2-40B4-BE49-F238E27FC236}">
                  <a16:creationId xmlns:a16="http://schemas.microsoft.com/office/drawing/2014/main" id="{D8104C43-925D-4A62-A3AE-F1C632134403}"/>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5" name="Rechthoek 236">
              <a:extLst>
                <a:ext uri="{FF2B5EF4-FFF2-40B4-BE49-F238E27FC236}">
                  <a16:creationId xmlns:a16="http://schemas.microsoft.com/office/drawing/2014/main" id="{6A2BDBDC-D458-437F-B445-E2B46CC1169C}"/>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6" name="Rechthoek 237">
              <a:extLst>
                <a:ext uri="{FF2B5EF4-FFF2-40B4-BE49-F238E27FC236}">
                  <a16:creationId xmlns:a16="http://schemas.microsoft.com/office/drawing/2014/main" id="{7FFEE7FC-1042-49F5-9526-416578A2A321}"/>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dirty="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dirty="0">
                  <a:solidFill>
                    <a:schemeClr val="tx1"/>
                  </a:solidFill>
                  <a:latin typeface="+mn-lt"/>
                  <a:ea typeface="+mn-ea"/>
                  <a:cs typeface="+mn-cs"/>
                </a:rPr>
                <a:t># </a:t>
              </a:r>
              <a:r>
                <a:rPr lang="en-GB" sz="1400" i="0" kern="1200" noProof="0" dirty="0" err="1">
                  <a:solidFill>
                    <a:schemeClr val="tx1"/>
                  </a:solidFill>
                  <a:latin typeface="+mn-lt"/>
                  <a:ea typeface="+mn-ea"/>
                  <a:cs typeface="+mn-cs"/>
                </a:rPr>
                <a:t>Abc</a:t>
              </a:r>
              <a:endParaRPr lang="en-GB" sz="1400" i="0" kern="1200" noProof="0" dirty="0">
                <a:solidFill>
                  <a:schemeClr val="tx1"/>
                </a:solidFill>
                <a:latin typeface="+mn-lt"/>
                <a:ea typeface="+mn-ea"/>
                <a:cs typeface="+mn-cs"/>
              </a:endParaRP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dirty="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dirty="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dirty="0" err="1">
                  <a:solidFill>
                    <a:schemeClr val="tx2"/>
                  </a:solidFill>
                  <a:latin typeface="+mj-lt"/>
                  <a:ea typeface="+mn-ea"/>
                  <a:cs typeface="+mn-cs"/>
                </a:rPr>
                <a:t>Subheader</a:t>
              </a:r>
              <a:r>
                <a:rPr lang="en-GB" sz="1800" b="1" i="0" kern="1200" cap="all" baseline="0" noProof="0" dirty="0">
                  <a:solidFill>
                    <a:schemeClr val="tx2"/>
                  </a:solidFill>
                  <a:latin typeface="+mj-lt"/>
                  <a:ea typeface="+mn-ea"/>
                  <a:cs typeface="+mn-cs"/>
                </a:rPr>
                <a:t>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dirty="0">
                  <a:solidFill>
                    <a:schemeClr val="tx1"/>
                  </a:solidFill>
                  <a:latin typeface="+mj-lt"/>
                  <a:ea typeface="+mn-ea"/>
                  <a:cs typeface="+mn-cs"/>
                </a:rPr>
                <a:t>Subtitle in text</a:t>
              </a:r>
            </a:p>
          </p:txBody>
        </p:sp>
      </p:grpSp>
    </p:spTree>
    <p:extLst>
      <p:ext uri="{BB962C8B-B14F-4D97-AF65-F5344CB8AC3E}">
        <p14:creationId xmlns:p14="http://schemas.microsoft.com/office/powerpoint/2010/main" val="1664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GRAPH">
    <p:spTree>
      <p:nvGrpSpPr>
        <p:cNvPr id="1" name=""/>
        <p:cNvGrpSpPr/>
        <p:nvPr/>
      </p:nvGrpSpPr>
      <p:grpSpPr>
        <a:xfrm>
          <a:off x="0" y="0"/>
          <a:ext cx="0" cy="0"/>
          <a:chOff x="0" y="0"/>
          <a:chExt cx="0" cy="0"/>
        </a:xfrm>
      </p:grpSpPr>
      <p:sp>
        <p:nvSpPr>
          <p:cNvPr id="13" name="Tijdelijke aanduiding voor grafiek 12"/>
          <p:cNvSpPr>
            <a:spLocks noGrp="1"/>
          </p:cNvSpPr>
          <p:nvPr>
            <p:ph type="chart" sz="quarter" idx="14" hasCustomPrompt="1"/>
          </p:nvPr>
        </p:nvSpPr>
        <p:spPr>
          <a:xfrm>
            <a:off x="4688304" y="1843271"/>
            <a:ext cx="6782971" cy="4320000"/>
          </a:xfrm>
          <a:prstGeom prst="rect">
            <a:avLst/>
          </a:prstGeom>
          <a:noFill/>
          <a:ln>
            <a:noFill/>
          </a:ln>
        </p:spPr>
        <p:txBody>
          <a:bodyPr bIns="1620000" anchor="ctr"/>
          <a:lstStyle>
            <a:lvl1pPr marL="0" indent="0" algn="ctr">
              <a:lnSpc>
                <a:spcPct val="90000"/>
              </a:lnSpc>
              <a:spcBef>
                <a:spcPts val="0"/>
              </a:spcBef>
              <a:spcAft>
                <a:spcPts val="0"/>
              </a:spcAft>
              <a:buNone/>
              <a:defRPr sz="1001" i="1">
                <a:solidFill>
                  <a:schemeClr val="tx1">
                    <a:lumMod val="50000"/>
                    <a:lumOff val="50000"/>
                  </a:schemeClr>
                </a:solidFill>
              </a:defRPr>
            </a:lvl1pPr>
          </a:lstStyle>
          <a:p>
            <a:r>
              <a:rPr lang="en-GB" noProof="0" dirty="0"/>
              <a:t>Click icon below to add a graph.</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144" name="Tijdelijke aanduiding voor verticale tekst 2">
            <a:extLst>
              <a:ext uri="{FF2B5EF4-FFF2-40B4-BE49-F238E27FC236}">
                <a16:creationId xmlns:a16="http://schemas.microsoft.com/office/drawing/2014/main" id="{1BAD6C45-A463-4439-849A-70548B6E5C3B}"/>
              </a:ext>
            </a:extLst>
          </p:cNvPr>
          <p:cNvSpPr>
            <a:spLocks noGrp="1"/>
          </p:cNvSpPr>
          <p:nvPr>
            <p:ph type="body" orient="vert" idx="1" hasCustomPrompt="1"/>
          </p:nvPr>
        </p:nvSpPr>
        <p:spPr>
          <a:xfrm>
            <a:off x="398702" y="2147739"/>
            <a:ext cx="3900265" cy="4015531"/>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Click here to add a bullet.</a:t>
            </a:r>
          </a:p>
          <a:p>
            <a:pPr lvl="1"/>
            <a:r>
              <a:rPr lang="en-GB" noProof="0" dirty="0"/>
              <a:t>Sub-bullets</a:t>
            </a:r>
          </a:p>
          <a:p>
            <a:pPr lvl="2"/>
            <a:r>
              <a:rPr lang="en-GB" noProof="0" dirty="0"/>
              <a:t>Default text</a:t>
            </a:r>
          </a:p>
          <a:p>
            <a:pPr lvl="3"/>
            <a:r>
              <a:rPr lang="en-GB" noProof="0" dirty="0"/>
              <a:t>Numeric bullets</a:t>
            </a:r>
          </a:p>
          <a:p>
            <a:pPr lvl="4"/>
            <a:r>
              <a:rPr lang="en-GB" noProof="0" dirty="0"/>
              <a:t># </a:t>
            </a:r>
            <a:r>
              <a:rPr lang="en-GB" noProof="0" dirty="0" err="1"/>
              <a:t>Abc</a:t>
            </a:r>
            <a:endParaRPr lang="en-GB" noProof="0" dirty="0"/>
          </a:p>
          <a:p>
            <a:pPr lvl="5"/>
            <a:r>
              <a:rPr lang="en-GB" noProof="0" dirty="0"/>
              <a:t># Bullets</a:t>
            </a:r>
          </a:p>
          <a:p>
            <a:pPr lvl="6"/>
            <a:r>
              <a:rPr lang="en-GB" noProof="0" dirty="0"/>
              <a:t>title headers</a:t>
            </a:r>
          </a:p>
          <a:p>
            <a:pPr lvl="7"/>
            <a:r>
              <a:rPr lang="en-GB" noProof="0" dirty="0"/>
              <a:t>Subtitle headers </a:t>
            </a:r>
          </a:p>
          <a:p>
            <a:pPr lvl="8"/>
            <a:r>
              <a:rPr lang="en-GB" noProof="0" dirty="0"/>
              <a:t>Subtitle text</a:t>
            </a:r>
          </a:p>
        </p:txBody>
      </p:sp>
      <p:sp>
        <p:nvSpPr>
          <p:cNvPr id="4" name="Tijdelijke aanduiding voor datum 3"/>
          <p:cNvSpPr>
            <a:spLocks noGrp="1"/>
          </p:cNvSpPr>
          <p:nvPr>
            <p:ph type="dt" sz="half" idx="10"/>
          </p:nvPr>
        </p:nvSpPr>
        <p:spPr/>
        <p:txBody>
          <a:bodyPr/>
          <a:lstStyle/>
          <a:p>
            <a:fld id="{33A6A860-81D5-4B42-B049-61D9E9645439}" type="datetime2">
              <a:rPr lang="en-GB" noProof="0" smtClean="0"/>
              <a:t>Friday, 23 July 2021</a:t>
            </a:fld>
            <a:endParaRPr lang="en-GB" noProof="0" dirty="0"/>
          </a:p>
        </p:txBody>
      </p:sp>
      <p:sp>
        <p:nvSpPr>
          <p:cNvPr id="5" name="Tijdelijke aanduiding voor voettekst 4"/>
          <p:cNvSpPr>
            <a:spLocks noGrp="1"/>
          </p:cNvSpPr>
          <p:nvPr>
            <p:ph type="ftr" sz="quarter" idx="11"/>
          </p:nvPr>
        </p:nvSpPr>
        <p:spPr/>
        <p:txBody>
          <a:bodyPr/>
          <a:lstStyle/>
          <a:p>
            <a:r>
              <a:rPr lang="en-GB" noProof="0" dirty="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dirty="0"/>
          </a:p>
        </p:txBody>
      </p:sp>
      <p:grpSp>
        <p:nvGrpSpPr>
          <p:cNvPr id="411" name="Instruction">
            <a:extLst>
              <a:ext uri="{FF2B5EF4-FFF2-40B4-BE49-F238E27FC236}">
                <a16:creationId xmlns:a16="http://schemas.microsoft.com/office/drawing/2014/main" id="{60A5493C-841D-4351-BA80-48BA1B78C5AF}"/>
              </a:ext>
            </a:extLst>
          </p:cNvPr>
          <p:cNvGrpSpPr/>
          <p:nvPr userDrawn="1"/>
        </p:nvGrpSpPr>
        <p:grpSpPr>
          <a:xfrm>
            <a:off x="12389714" y="2813292"/>
            <a:ext cx="3183678" cy="2546619"/>
            <a:chOff x="12389714" y="4327164"/>
            <a:chExt cx="3183677" cy="2546619"/>
          </a:xfrm>
        </p:grpSpPr>
        <p:grpSp>
          <p:nvGrpSpPr>
            <p:cNvPr id="412" name="Meer informatie">
              <a:extLst>
                <a:ext uri="{FF2B5EF4-FFF2-40B4-BE49-F238E27FC236}">
                  <a16:creationId xmlns:a16="http://schemas.microsoft.com/office/drawing/2014/main" id="{EC001E31-6958-48F8-8025-DE9D38563CCD}"/>
                </a:ext>
              </a:extLst>
            </p:cNvPr>
            <p:cNvGrpSpPr/>
            <p:nvPr userDrawn="1"/>
          </p:nvGrpSpPr>
          <p:grpSpPr>
            <a:xfrm>
              <a:off x="12394875" y="6090510"/>
              <a:ext cx="3178515" cy="783273"/>
              <a:chOff x="-3741486" y="3359148"/>
              <a:chExt cx="3178515" cy="783273"/>
            </a:xfrm>
          </p:grpSpPr>
          <p:sp>
            <p:nvSpPr>
              <p:cNvPr id="450" name="Freeform 101">
                <a:extLst>
                  <a:ext uri="{FF2B5EF4-FFF2-40B4-BE49-F238E27FC236}">
                    <a16:creationId xmlns:a16="http://schemas.microsoft.com/office/drawing/2014/main" id="{E094B8E7-2E89-4C9C-95D6-62F4D62D7A15}"/>
                  </a:ext>
                </a:extLst>
              </p:cNvPr>
              <p:cNvSpPr>
                <a:spLocks noEditPoints="1"/>
              </p:cNvSpPr>
              <p:nvPr/>
            </p:nvSpPr>
            <p:spPr bwMode="auto">
              <a:xfrm>
                <a:off x="-3741486" y="3359148"/>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451" name="Rechthoek 450">
                <a:extLst>
                  <a:ext uri="{FF2B5EF4-FFF2-40B4-BE49-F238E27FC236}">
                    <a16:creationId xmlns:a16="http://schemas.microsoft.com/office/drawing/2014/main" id="{212FF726-C6A7-498F-9BDE-4CDF6808F36A}"/>
                  </a:ext>
                </a:extLst>
              </p:cNvPr>
              <p:cNvSpPr/>
              <p:nvPr userDrawn="1"/>
            </p:nvSpPr>
            <p:spPr>
              <a:xfrm>
                <a:off x="-3380966" y="3431177"/>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452" name="Rechte verbindingslijn 451">
                <a:extLst>
                  <a:ext uri="{FF2B5EF4-FFF2-40B4-BE49-F238E27FC236}">
                    <a16:creationId xmlns:a16="http://schemas.microsoft.com/office/drawing/2014/main" id="{2C1AB0F3-95F9-49C0-B28A-96F81A6FA36B}"/>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cxnSp>
          <p:nvCxnSpPr>
            <p:cNvPr id="413" name="Rechte verbindingslijn 412">
              <a:extLst>
                <a:ext uri="{FF2B5EF4-FFF2-40B4-BE49-F238E27FC236}">
                  <a16:creationId xmlns:a16="http://schemas.microsoft.com/office/drawing/2014/main" id="{CB31936D-EF02-4794-800F-95CE3D0BAD0D}"/>
                </a:ext>
              </a:extLst>
            </p:cNvPr>
            <p:cNvCxnSpPr>
              <a:cxnSpLocks/>
            </p:cNvCxnSpPr>
            <p:nvPr userDrawn="1"/>
          </p:nvCxnSpPr>
          <p:spPr>
            <a:xfrm>
              <a:off x="12395374" y="5963729"/>
              <a:ext cx="3178017" cy="0"/>
            </a:xfrm>
            <a:prstGeom prst="line">
              <a:avLst/>
            </a:prstGeom>
            <a:noFill/>
            <a:ln w="3175" cap="flat" cmpd="sng" algn="ctr">
              <a:solidFill>
                <a:schemeClr val="accent1"/>
              </a:solidFill>
              <a:prstDash val="solid"/>
            </a:ln>
            <a:effectLst/>
          </p:spPr>
        </p:cxnSp>
        <p:sp>
          <p:nvSpPr>
            <p:cNvPr id="414" name="Rechthoek 413">
              <a:extLst>
                <a:ext uri="{FF2B5EF4-FFF2-40B4-BE49-F238E27FC236}">
                  <a16:creationId xmlns:a16="http://schemas.microsoft.com/office/drawing/2014/main" id="{89FDBB0D-E98F-49D3-8948-670C6E9D6937}"/>
                </a:ext>
              </a:extLst>
            </p:cNvPr>
            <p:cNvSpPr/>
            <p:nvPr userDrawn="1"/>
          </p:nvSpPr>
          <p:spPr>
            <a:xfrm>
              <a:off x="12395375" y="4327164"/>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Edit data of Chart</a:t>
              </a:r>
            </a:p>
          </p:txBody>
        </p:sp>
        <p:sp>
          <p:nvSpPr>
            <p:cNvPr id="415" name="Ovaal 414">
              <a:extLst>
                <a:ext uri="{FF2B5EF4-FFF2-40B4-BE49-F238E27FC236}">
                  <a16:creationId xmlns:a16="http://schemas.microsoft.com/office/drawing/2014/main" id="{D2EFC599-2409-4473-A632-84B51FB90AB6}"/>
                </a:ext>
              </a:extLst>
            </p:cNvPr>
            <p:cNvSpPr/>
            <p:nvPr userDrawn="1"/>
          </p:nvSpPr>
          <p:spPr>
            <a:xfrm>
              <a:off x="12389714" y="470625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16" name="Rechte verbindingslijn 415">
              <a:extLst>
                <a:ext uri="{FF2B5EF4-FFF2-40B4-BE49-F238E27FC236}">
                  <a16:creationId xmlns:a16="http://schemas.microsoft.com/office/drawing/2014/main" id="{BAF4F873-7D9D-4575-826C-7AB430663129}"/>
                </a:ext>
              </a:extLst>
            </p:cNvPr>
            <p:cNvCxnSpPr>
              <a:cxnSpLocks/>
            </p:cNvCxnSpPr>
            <p:nvPr userDrawn="1"/>
          </p:nvCxnSpPr>
          <p:spPr>
            <a:xfrm>
              <a:off x="12395374" y="4584932"/>
              <a:ext cx="3178017" cy="0"/>
            </a:xfrm>
            <a:prstGeom prst="line">
              <a:avLst/>
            </a:prstGeom>
            <a:noFill/>
            <a:ln w="3175" cap="flat" cmpd="sng" algn="ctr">
              <a:solidFill>
                <a:schemeClr val="accent1"/>
              </a:solidFill>
              <a:prstDash val="solid"/>
            </a:ln>
            <a:effectLst/>
          </p:spPr>
        </p:cxnSp>
        <p:sp>
          <p:nvSpPr>
            <p:cNvPr id="417" name="Rechthoek 416">
              <a:extLst>
                <a:ext uri="{FF2B5EF4-FFF2-40B4-BE49-F238E27FC236}">
                  <a16:creationId xmlns:a16="http://schemas.microsoft.com/office/drawing/2014/main" id="{C2DC901A-2D3C-4C5C-9882-BDE571F7F581}"/>
                </a:ext>
              </a:extLst>
            </p:cNvPr>
            <p:cNvSpPr/>
            <p:nvPr userDrawn="1"/>
          </p:nvSpPr>
          <p:spPr>
            <a:xfrm>
              <a:off x="12755395" y="4772316"/>
              <a:ext cx="2817995" cy="314439"/>
            </a:xfrm>
            <a:prstGeom prst="rect">
              <a:avLst/>
            </a:prstGeom>
            <a:noFill/>
            <a:ln w="25400" cap="flat" cmpd="sng" algn="ctr">
              <a:noFill/>
              <a:prstDash val="solid"/>
            </a:ln>
            <a:effectLst/>
          </p:spPr>
          <p:txBody>
            <a:bodyPr lIns="0" tIns="0" rIns="0" bIns="0" rtlCol="0" anchor="t"/>
            <a:lstStyle/>
            <a:p>
              <a:pPr lvl="0" fontAlgn="auto">
                <a:spcBef>
                  <a:spcPts val="0"/>
                </a:spcBef>
                <a:spcAft>
                  <a:spcPts val="0"/>
                </a:spcAft>
                <a:defRPr/>
              </a:pPr>
              <a:r>
                <a:rPr lang="en-GB" sz="1100" kern="0" noProof="0" dirty="0">
                  <a:solidFill>
                    <a:schemeClr val="tx1"/>
                  </a:solidFill>
                  <a:latin typeface="+mn-lt"/>
                  <a:cs typeface="Segoe UI Light" panose="020B0502040204020203" pitchFamily="34" charset="0"/>
                </a:rPr>
                <a:t>Select the chart, click with the right mouse button and choose </a:t>
              </a:r>
              <a:r>
                <a:rPr lang="en-GB" sz="1100" b="1" kern="0" noProof="0" dirty="0">
                  <a:solidFill>
                    <a:schemeClr val="tx1"/>
                  </a:solidFill>
                  <a:latin typeface="+mn-lt"/>
                  <a:cs typeface="Segoe UI Light" panose="020B0502040204020203" pitchFamily="34" charset="0"/>
                </a:rPr>
                <a:t>‘Edit data’</a:t>
              </a:r>
            </a:p>
          </p:txBody>
        </p:sp>
        <p:grpSp>
          <p:nvGrpSpPr>
            <p:cNvPr id="418" name="Groep 417">
              <a:extLst>
                <a:ext uri="{FF2B5EF4-FFF2-40B4-BE49-F238E27FC236}">
                  <a16:creationId xmlns:a16="http://schemas.microsoft.com/office/drawing/2014/main" id="{9AE13ED7-EE70-4C3A-910C-9BB9293AEC6D}"/>
                </a:ext>
              </a:extLst>
            </p:cNvPr>
            <p:cNvGrpSpPr/>
            <p:nvPr userDrawn="1"/>
          </p:nvGrpSpPr>
          <p:grpSpPr>
            <a:xfrm>
              <a:off x="12755394" y="5222855"/>
              <a:ext cx="1714530" cy="639425"/>
              <a:chOff x="12757283" y="4365594"/>
              <a:chExt cx="1714530" cy="639425"/>
            </a:xfrm>
          </p:grpSpPr>
          <p:sp>
            <p:nvSpPr>
              <p:cNvPr id="419" name="Rechthoek 418">
                <a:extLst>
                  <a:ext uri="{FF2B5EF4-FFF2-40B4-BE49-F238E27FC236}">
                    <a16:creationId xmlns:a16="http://schemas.microsoft.com/office/drawing/2014/main" id="{7558CD8F-0793-4DA8-84E1-9A1225FCF94D}"/>
                  </a:ext>
                </a:extLst>
              </p:cNvPr>
              <p:cNvSpPr/>
              <p:nvPr userDrawn="1"/>
            </p:nvSpPr>
            <p:spPr>
              <a:xfrm>
                <a:off x="12757283" y="4365594"/>
                <a:ext cx="1626818"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420" name="Rechthoek 419">
                <a:extLst>
                  <a:ext uri="{FF2B5EF4-FFF2-40B4-BE49-F238E27FC236}">
                    <a16:creationId xmlns:a16="http://schemas.microsoft.com/office/drawing/2014/main" id="{3F53D54C-580D-4332-98CA-3D489B01A3F4}"/>
                  </a:ext>
                </a:extLst>
              </p:cNvPr>
              <p:cNvSpPr/>
              <p:nvPr userDrawn="1"/>
            </p:nvSpPr>
            <p:spPr>
              <a:xfrm>
                <a:off x="12768263" y="4676983"/>
                <a:ext cx="1609231"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21" name="Tekstvak 420">
                <a:extLst>
                  <a:ext uri="{FF2B5EF4-FFF2-40B4-BE49-F238E27FC236}">
                    <a16:creationId xmlns:a16="http://schemas.microsoft.com/office/drawing/2014/main" id="{A55CA66D-05C3-49B8-B1C1-5F31AEAD1BE0}"/>
                  </a:ext>
                </a:extLst>
              </p:cNvPr>
              <p:cNvSpPr txBox="1"/>
              <p:nvPr userDrawn="1"/>
            </p:nvSpPr>
            <p:spPr>
              <a:xfrm>
                <a:off x="12997648" y="4404704"/>
                <a:ext cx="1248154"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Change chart type</a:t>
                </a:r>
              </a:p>
            </p:txBody>
          </p:sp>
          <p:sp>
            <p:nvSpPr>
              <p:cNvPr id="422" name="Tekstvak 421">
                <a:extLst>
                  <a:ext uri="{FF2B5EF4-FFF2-40B4-BE49-F238E27FC236}">
                    <a16:creationId xmlns:a16="http://schemas.microsoft.com/office/drawing/2014/main" id="{1772B975-943A-4565-A330-1EF5AE96D792}"/>
                  </a:ext>
                </a:extLst>
              </p:cNvPr>
              <p:cNvSpPr txBox="1"/>
              <p:nvPr userDrawn="1"/>
            </p:nvSpPr>
            <p:spPr>
              <a:xfrm>
                <a:off x="12984220" y="4725830"/>
                <a:ext cx="1274711"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Edit data</a:t>
                </a:r>
              </a:p>
            </p:txBody>
          </p:sp>
          <p:pic>
            <p:nvPicPr>
              <p:cNvPr id="423" name="Picture 3">
                <a:extLst>
                  <a:ext uri="{FF2B5EF4-FFF2-40B4-BE49-F238E27FC236}">
                    <a16:creationId xmlns:a16="http://schemas.microsoft.com/office/drawing/2014/main" id="{27B1DFA9-EF4E-4C9F-8532-42D0889EB5EE}"/>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328727" y="477368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24" name="Groep 423">
                <a:extLst>
                  <a:ext uri="{FF2B5EF4-FFF2-40B4-BE49-F238E27FC236}">
                    <a16:creationId xmlns:a16="http://schemas.microsoft.com/office/drawing/2014/main" id="{66CC3207-576C-4868-8148-10B6BDF71935}"/>
                  </a:ext>
                </a:extLst>
              </p:cNvPr>
              <p:cNvGrpSpPr/>
              <p:nvPr userDrawn="1"/>
            </p:nvGrpSpPr>
            <p:grpSpPr>
              <a:xfrm>
                <a:off x="12831198" y="4432250"/>
                <a:ext cx="139861" cy="152244"/>
                <a:chOff x="12574450" y="6053892"/>
                <a:chExt cx="169232" cy="184215"/>
              </a:xfrm>
            </p:grpSpPr>
            <p:sp>
              <p:nvSpPr>
                <p:cNvPr id="447" name="Rechthoek 446">
                  <a:extLst>
                    <a:ext uri="{FF2B5EF4-FFF2-40B4-BE49-F238E27FC236}">
                      <a16:creationId xmlns:a16="http://schemas.microsoft.com/office/drawing/2014/main" id="{8075C2AC-7D33-41F7-B819-56D775C843C6}"/>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448" name="Rechthoek 447">
                  <a:extLst>
                    <a:ext uri="{FF2B5EF4-FFF2-40B4-BE49-F238E27FC236}">
                      <a16:creationId xmlns:a16="http://schemas.microsoft.com/office/drawing/2014/main" id="{AAF1D4EB-44CA-407D-8ABC-22A19BA249B9}"/>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449" name="Rechthoek 448">
                  <a:extLst>
                    <a:ext uri="{FF2B5EF4-FFF2-40B4-BE49-F238E27FC236}">
                      <a16:creationId xmlns:a16="http://schemas.microsoft.com/office/drawing/2014/main" id="{86C1209A-4983-4F75-BD23-6CD3532EFAF3}"/>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grpSp>
          <p:grpSp>
            <p:nvGrpSpPr>
              <p:cNvPr id="425" name="Groep 424">
                <a:extLst>
                  <a:ext uri="{FF2B5EF4-FFF2-40B4-BE49-F238E27FC236}">
                    <a16:creationId xmlns:a16="http://schemas.microsoft.com/office/drawing/2014/main" id="{F7C11BBE-B25D-4D05-8820-38B9EB439AA6}"/>
                  </a:ext>
                </a:extLst>
              </p:cNvPr>
              <p:cNvGrpSpPr/>
              <p:nvPr userDrawn="1"/>
            </p:nvGrpSpPr>
            <p:grpSpPr>
              <a:xfrm>
                <a:off x="12831198" y="4748585"/>
                <a:ext cx="184916" cy="120210"/>
                <a:chOff x="8815516" y="1076284"/>
                <a:chExt cx="503174" cy="327105"/>
              </a:xfrm>
            </p:grpSpPr>
            <p:sp>
              <p:nvSpPr>
                <p:cNvPr id="426" name="Rechthoek 425">
                  <a:extLst>
                    <a:ext uri="{FF2B5EF4-FFF2-40B4-BE49-F238E27FC236}">
                      <a16:creationId xmlns:a16="http://schemas.microsoft.com/office/drawing/2014/main" id="{0C9B1841-E001-45DA-8A5D-0F9FEF7E689D}"/>
                    </a:ext>
                  </a:extLst>
                </p:cNvPr>
                <p:cNvSpPr/>
                <p:nvPr userDrawn="1"/>
              </p:nvSpPr>
              <p:spPr>
                <a:xfrm>
                  <a:off x="8815516" y="1133167"/>
                  <a:ext cx="372729" cy="23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427" name="Groep 426">
                  <a:extLst>
                    <a:ext uri="{FF2B5EF4-FFF2-40B4-BE49-F238E27FC236}">
                      <a16:creationId xmlns:a16="http://schemas.microsoft.com/office/drawing/2014/main" id="{7E7162D4-9CBF-4EAF-BA29-730F2079343F}"/>
                    </a:ext>
                  </a:extLst>
                </p:cNvPr>
                <p:cNvGrpSpPr/>
                <p:nvPr userDrawn="1"/>
              </p:nvGrpSpPr>
              <p:grpSpPr>
                <a:xfrm>
                  <a:off x="8815517" y="1076284"/>
                  <a:ext cx="503173" cy="327105"/>
                  <a:chOff x="1351248" y="-683635"/>
                  <a:chExt cx="503173" cy="327105"/>
                </a:xfrm>
              </p:grpSpPr>
              <p:grpSp>
                <p:nvGrpSpPr>
                  <p:cNvPr id="428" name="Groep 427">
                    <a:extLst>
                      <a:ext uri="{FF2B5EF4-FFF2-40B4-BE49-F238E27FC236}">
                        <a16:creationId xmlns:a16="http://schemas.microsoft.com/office/drawing/2014/main" id="{1B87DA09-D618-40DC-A9BD-0EE608B8E59F}"/>
                      </a:ext>
                    </a:extLst>
                  </p:cNvPr>
                  <p:cNvGrpSpPr/>
                  <p:nvPr userDrawn="1"/>
                </p:nvGrpSpPr>
                <p:grpSpPr>
                  <a:xfrm>
                    <a:off x="1351248" y="-683635"/>
                    <a:ext cx="375186" cy="293652"/>
                    <a:chOff x="1094874" y="-884923"/>
                    <a:chExt cx="884668" cy="692417"/>
                  </a:xfrm>
                </p:grpSpPr>
                <p:sp>
                  <p:nvSpPr>
                    <p:cNvPr id="433" name="Rechthoek 432">
                      <a:extLst>
                        <a:ext uri="{FF2B5EF4-FFF2-40B4-BE49-F238E27FC236}">
                          <a16:creationId xmlns:a16="http://schemas.microsoft.com/office/drawing/2014/main" id="{63F5E04B-C7D0-4128-A5C8-83EC4A36896D}"/>
                        </a:ext>
                      </a:extLst>
                    </p:cNvPr>
                    <p:cNvSpPr/>
                    <p:nvPr userDrawn="1"/>
                  </p:nvSpPr>
                  <p:spPr>
                    <a:xfrm>
                      <a:off x="1094874" y="-884923"/>
                      <a:ext cx="878304" cy="145579"/>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434" name="Groep 433">
                      <a:extLst>
                        <a:ext uri="{FF2B5EF4-FFF2-40B4-BE49-F238E27FC236}">
                          <a16:creationId xmlns:a16="http://schemas.microsoft.com/office/drawing/2014/main" id="{13307E20-52FA-4636-BA50-8A36CB79482A}"/>
                        </a:ext>
                      </a:extLst>
                    </p:cNvPr>
                    <p:cNvGrpSpPr/>
                    <p:nvPr userDrawn="1"/>
                  </p:nvGrpSpPr>
                  <p:grpSpPr>
                    <a:xfrm>
                      <a:off x="1094874" y="-878306"/>
                      <a:ext cx="867364" cy="685800"/>
                      <a:chOff x="1094874" y="-878306"/>
                      <a:chExt cx="867364" cy="613611"/>
                    </a:xfrm>
                  </p:grpSpPr>
                  <p:cxnSp>
                    <p:nvCxnSpPr>
                      <p:cNvPr id="440" name="Rechte verbindingslijn 439">
                        <a:extLst>
                          <a:ext uri="{FF2B5EF4-FFF2-40B4-BE49-F238E27FC236}">
                            <a16:creationId xmlns:a16="http://schemas.microsoft.com/office/drawing/2014/main" id="{B783B776-4F4D-492E-A84A-811DB365B9B7}"/>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1" name="Rechte verbindingslijn 440">
                        <a:extLst>
                          <a:ext uri="{FF2B5EF4-FFF2-40B4-BE49-F238E27FC236}">
                            <a16:creationId xmlns:a16="http://schemas.microsoft.com/office/drawing/2014/main" id="{60A52C26-D4A0-4DC5-8EE8-204CB5037BE7}"/>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442" name="Groep 441">
                        <a:extLst>
                          <a:ext uri="{FF2B5EF4-FFF2-40B4-BE49-F238E27FC236}">
                            <a16:creationId xmlns:a16="http://schemas.microsoft.com/office/drawing/2014/main" id="{0DFBA214-5CD9-472A-93DA-F7FE32B19848}"/>
                          </a:ext>
                        </a:extLst>
                      </p:cNvPr>
                      <p:cNvGrpSpPr/>
                      <p:nvPr userDrawn="1"/>
                    </p:nvGrpSpPr>
                    <p:grpSpPr>
                      <a:xfrm>
                        <a:off x="1270535" y="-878306"/>
                        <a:ext cx="526983" cy="613611"/>
                        <a:chOff x="1270535" y="-745959"/>
                        <a:chExt cx="526983" cy="481264"/>
                      </a:xfrm>
                    </p:grpSpPr>
                    <p:cxnSp>
                      <p:nvCxnSpPr>
                        <p:cNvPr id="443" name="Rechte verbindingslijn 442">
                          <a:extLst>
                            <a:ext uri="{FF2B5EF4-FFF2-40B4-BE49-F238E27FC236}">
                              <a16:creationId xmlns:a16="http://schemas.microsoft.com/office/drawing/2014/main" id="{3D5F6BFF-676F-46EE-A362-5F9973AB5F62}"/>
                            </a:ext>
                          </a:extLst>
                        </p:cNvPr>
                        <p:cNvCxnSpPr>
                          <a:cxnSpLocks/>
                        </p:cNvCxnSpPr>
                        <p:nvPr userDrawn="1"/>
                      </p:nvCxnSpPr>
                      <p:spPr>
                        <a:xfrm>
                          <a:off x="1446196"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4" name="Rechte verbindingslijn 443">
                          <a:extLst>
                            <a:ext uri="{FF2B5EF4-FFF2-40B4-BE49-F238E27FC236}">
                              <a16:creationId xmlns:a16="http://schemas.microsoft.com/office/drawing/2014/main" id="{28406122-7B4E-4BBD-8858-5F7C24DABEE5}"/>
                            </a:ext>
                          </a:extLst>
                        </p:cNvPr>
                        <p:cNvCxnSpPr>
                          <a:cxnSpLocks/>
                        </p:cNvCxnSpPr>
                        <p:nvPr userDrawn="1"/>
                      </p:nvCxnSpPr>
                      <p:spPr>
                        <a:xfrm>
                          <a:off x="1270535"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5" name="Rechte verbindingslijn 444">
                          <a:extLst>
                            <a:ext uri="{FF2B5EF4-FFF2-40B4-BE49-F238E27FC236}">
                              <a16:creationId xmlns:a16="http://schemas.microsoft.com/office/drawing/2014/main" id="{F6CF235D-FFD2-4AE9-BAA7-12385B200B32}"/>
                            </a:ext>
                          </a:extLst>
                        </p:cNvPr>
                        <p:cNvCxnSpPr>
                          <a:cxnSpLocks/>
                        </p:cNvCxnSpPr>
                        <p:nvPr userDrawn="1"/>
                      </p:nvCxnSpPr>
                      <p:spPr>
                        <a:xfrm>
                          <a:off x="1621857"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6" name="Rechte verbindingslijn 445">
                          <a:extLst>
                            <a:ext uri="{FF2B5EF4-FFF2-40B4-BE49-F238E27FC236}">
                              <a16:creationId xmlns:a16="http://schemas.microsoft.com/office/drawing/2014/main" id="{AB0AFF60-ED1B-4707-8413-8630BAEAD7BA}"/>
                            </a:ext>
                          </a:extLst>
                        </p:cNvPr>
                        <p:cNvCxnSpPr>
                          <a:cxnSpLocks/>
                        </p:cNvCxnSpPr>
                        <p:nvPr userDrawn="1"/>
                      </p:nvCxnSpPr>
                      <p:spPr>
                        <a:xfrm>
                          <a:off x="1797518"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435" name="Rechte verbindingslijn 434">
                      <a:extLst>
                        <a:ext uri="{FF2B5EF4-FFF2-40B4-BE49-F238E27FC236}">
                          <a16:creationId xmlns:a16="http://schemas.microsoft.com/office/drawing/2014/main" id="{E106BCB0-8FB9-470D-96B5-130838D7BF41}"/>
                        </a:ext>
                      </a:extLst>
                    </p:cNvPr>
                    <p:cNvCxnSpPr>
                      <a:cxnSpLocks/>
                    </p:cNvCxnSpPr>
                    <p:nvPr userDrawn="1"/>
                  </p:nvCxnSpPr>
                  <p:spPr>
                    <a:xfrm flipH="1">
                      <a:off x="1098555" y="-192506"/>
                      <a:ext cx="880987" cy="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436" name="Groep 435">
                      <a:extLst>
                        <a:ext uri="{FF2B5EF4-FFF2-40B4-BE49-F238E27FC236}">
                          <a16:creationId xmlns:a16="http://schemas.microsoft.com/office/drawing/2014/main" id="{4B5E0CC0-F724-40B8-A1EF-36C0F789779C}"/>
                        </a:ext>
                      </a:extLst>
                    </p:cNvPr>
                    <p:cNvGrpSpPr/>
                    <p:nvPr userDrawn="1"/>
                  </p:nvGrpSpPr>
                  <p:grpSpPr>
                    <a:xfrm>
                      <a:off x="1094874" y="-607596"/>
                      <a:ext cx="878306" cy="276726"/>
                      <a:chOff x="1106905" y="-607596"/>
                      <a:chExt cx="878307" cy="276726"/>
                    </a:xfrm>
                  </p:grpSpPr>
                  <p:cxnSp>
                    <p:nvCxnSpPr>
                      <p:cNvPr id="437" name="Rechte verbindingslijn 436">
                        <a:extLst>
                          <a:ext uri="{FF2B5EF4-FFF2-40B4-BE49-F238E27FC236}">
                            <a16:creationId xmlns:a16="http://schemas.microsoft.com/office/drawing/2014/main" id="{F85737B6-21D9-4D5C-8E38-BB16E31CEDD7}"/>
                          </a:ext>
                        </a:extLst>
                      </p:cNvPr>
                      <p:cNvCxnSpPr>
                        <a:cxnSpLocks/>
                      </p:cNvCxnSpPr>
                      <p:nvPr userDrawn="1"/>
                    </p:nvCxnSpPr>
                    <p:spPr>
                      <a:xfrm flipH="1">
                        <a:off x="1106905" y="-330870"/>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38" name="Rechte verbindingslijn 437">
                        <a:extLst>
                          <a:ext uri="{FF2B5EF4-FFF2-40B4-BE49-F238E27FC236}">
                            <a16:creationId xmlns:a16="http://schemas.microsoft.com/office/drawing/2014/main" id="{E3A438E9-6106-43F7-A8C4-CD64EFBEDDFC}"/>
                          </a:ext>
                        </a:extLst>
                      </p:cNvPr>
                      <p:cNvCxnSpPr>
                        <a:cxnSpLocks/>
                      </p:cNvCxnSpPr>
                      <p:nvPr userDrawn="1"/>
                    </p:nvCxnSpPr>
                    <p:spPr>
                      <a:xfrm flipH="1">
                        <a:off x="1106905" y="-469233"/>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39" name="Rechte verbindingslijn 438">
                        <a:extLst>
                          <a:ext uri="{FF2B5EF4-FFF2-40B4-BE49-F238E27FC236}">
                            <a16:creationId xmlns:a16="http://schemas.microsoft.com/office/drawing/2014/main" id="{F6F4F546-568A-403E-BF58-8D318EF8E205}"/>
                          </a:ext>
                        </a:extLst>
                      </p:cNvPr>
                      <p:cNvCxnSpPr>
                        <a:cxnSpLocks/>
                      </p:cNvCxnSpPr>
                      <p:nvPr userDrawn="1"/>
                    </p:nvCxnSpPr>
                    <p:spPr>
                      <a:xfrm flipH="1">
                        <a:off x="1106905" y="-607596"/>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grpSp>
                <p:nvGrpSpPr>
                  <p:cNvPr id="429" name="Groep 428">
                    <a:extLst>
                      <a:ext uri="{FF2B5EF4-FFF2-40B4-BE49-F238E27FC236}">
                        <a16:creationId xmlns:a16="http://schemas.microsoft.com/office/drawing/2014/main" id="{5C402CAF-ECA6-43D8-91D3-730771B41C2E}"/>
                      </a:ext>
                    </a:extLst>
                  </p:cNvPr>
                  <p:cNvGrpSpPr/>
                  <p:nvPr userDrawn="1"/>
                </p:nvGrpSpPr>
                <p:grpSpPr>
                  <a:xfrm rot="2700000">
                    <a:off x="1605871" y="-605080"/>
                    <a:ext cx="90079" cy="407021"/>
                    <a:chOff x="3130062" y="-817193"/>
                    <a:chExt cx="131884" cy="595920"/>
                  </a:xfrm>
                  <a:solidFill>
                    <a:srgbClr val="3399FF"/>
                  </a:solidFill>
                </p:grpSpPr>
                <p:sp>
                  <p:nvSpPr>
                    <p:cNvPr id="430" name="Rechthoek 429">
                      <a:extLst>
                        <a:ext uri="{FF2B5EF4-FFF2-40B4-BE49-F238E27FC236}">
                          <a16:creationId xmlns:a16="http://schemas.microsoft.com/office/drawing/2014/main" id="{3D0457D6-14AA-4A41-AB26-92563F34F4B3}"/>
                        </a:ext>
                      </a:extLst>
                    </p:cNvPr>
                    <p:cNvSpPr/>
                    <p:nvPr userDrawn="1"/>
                  </p:nvSpPr>
                  <p:spPr>
                    <a:xfrm>
                      <a:off x="3130062" y="-705979"/>
                      <a:ext cx="131884" cy="281354"/>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31" name="Rechthoek: afgeronde bovenhoeken 430">
                      <a:extLst>
                        <a:ext uri="{FF2B5EF4-FFF2-40B4-BE49-F238E27FC236}">
                          <a16:creationId xmlns:a16="http://schemas.microsoft.com/office/drawing/2014/main" id="{7950EFDF-48C4-4A4B-917D-75E3ECBB604F}"/>
                        </a:ext>
                      </a:extLst>
                    </p:cNvPr>
                    <p:cNvSpPr/>
                    <p:nvPr userDrawn="1"/>
                  </p:nvSpPr>
                  <p:spPr>
                    <a:xfrm>
                      <a:off x="3130063" y="-817193"/>
                      <a:ext cx="131883" cy="87615"/>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32" name="Gelijkbenige driehoek 431">
                      <a:extLst>
                        <a:ext uri="{FF2B5EF4-FFF2-40B4-BE49-F238E27FC236}">
                          <a16:creationId xmlns:a16="http://schemas.microsoft.com/office/drawing/2014/main" id="{48B6E9A4-1F9D-4E33-A394-7791DE34802E}"/>
                        </a:ext>
                      </a:extLst>
                    </p:cNvPr>
                    <p:cNvSpPr/>
                    <p:nvPr userDrawn="1"/>
                  </p:nvSpPr>
                  <p:spPr>
                    <a:xfrm rot="10800000">
                      <a:off x="3130062" y="-401026"/>
                      <a:ext cx="131884"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grpSp>
      </p:grpSp>
      <p:grpSp>
        <p:nvGrpSpPr>
          <p:cNvPr id="453" name="Instruction">
            <a:extLst>
              <a:ext uri="{FF2B5EF4-FFF2-40B4-BE49-F238E27FC236}">
                <a16:creationId xmlns:a16="http://schemas.microsoft.com/office/drawing/2014/main" id="{223C2045-D162-4079-B4EF-3DE497CD71D6}"/>
              </a:ext>
            </a:extLst>
          </p:cNvPr>
          <p:cNvGrpSpPr/>
          <p:nvPr userDrawn="1"/>
        </p:nvGrpSpPr>
        <p:grpSpPr>
          <a:xfrm>
            <a:off x="12391601" y="2"/>
            <a:ext cx="3183678" cy="2499789"/>
            <a:chOff x="12391601" y="0"/>
            <a:chExt cx="3183677" cy="2499789"/>
          </a:xfrm>
        </p:grpSpPr>
        <p:sp>
          <p:nvSpPr>
            <p:cNvPr id="454" name="Rechthoek 453">
              <a:extLst>
                <a:ext uri="{FF2B5EF4-FFF2-40B4-BE49-F238E27FC236}">
                  <a16:creationId xmlns:a16="http://schemas.microsoft.com/office/drawing/2014/main" id="{85D2C679-04B4-4550-B196-EB434EEBC942}"/>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Insert/change chart</a:t>
              </a:r>
            </a:p>
          </p:txBody>
        </p:sp>
        <p:sp>
          <p:nvSpPr>
            <p:cNvPr id="455" name="Ovaal 454">
              <a:extLst>
                <a:ext uri="{FF2B5EF4-FFF2-40B4-BE49-F238E27FC236}">
                  <a16:creationId xmlns:a16="http://schemas.microsoft.com/office/drawing/2014/main" id="{AD71C315-4916-4952-8EA8-DF0E8C4D5FE4}"/>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56" name="Rechte verbindingslijn 455">
              <a:extLst>
                <a:ext uri="{FF2B5EF4-FFF2-40B4-BE49-F238E27FC236}">
                  <a16:creationId xmlns:a16="http://schemas.microsoft.com/office/drawing/2014/main" id="{19EF1CD4-E429-421D-807E-C73428DE3797}"/>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457" name="Rechte verbindingslijn 456">
              <a:extLst>
                <a:ext uri="{FF2B5EF4-FFF2-40B4-BE49-F238E27FC236}">
                  <a16:creationId xmlns:a16="http://schemas.microsoft.com/office/drawing/2014/main" id="{15805530-62A1-4DC9-8E1A-2F1F7132006C}"/>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458" name="Rechthoek 457">
              <a:extLst>
                <a:ext uri="{FF2B5EF4-FFF2-40B4-BE49-F238E27FC236}">
                  <a16:creationId xmlns:a16="http://schemas.microsoft.com/office/drawing/2014/main" id="{DF4371D5-D89D-4730-A8BA-F1B67A841A37}"/>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chart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chart.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459" name="Ovaal 458">
              <a:extLst>
                <a:ext uri="{FF2B5EF4-FFF2-40B4-BE49-F238E27FC236}">
                  <a16:creationId xmlns:a16="http://schemas.microsoft.com/office/drawing/2014/main" id="{F801C738-9779-467B-9196-A391EFE9DCAF}"/>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460" name="Rechthoek 459">
              <a:extLst>
                <a:ext uri="{FF2B5EF4-FFF2-40B4-BE49-F238E27FC236}">
                  <a16:creationId xmlns:a16="http://schemas.microsoft.com/office/drawing/2014/main" id="{318879E0-0DAE-4B6B-8E71-F7BA1C5B3E94}"/>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chart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461" name="Groep 460">
              <a:extLst>
                <a:ext uri="{FF2B5EF4-FFF2-40B4-BE49-F238E27FC236}">
                  <a16:creationId xmlns:a16="http://schemas.microsoft.com/office/drawing/2014/main" id="{295207A1-A109-4030-9BF0-0ED88B45FC37}"/>
                </a:ext>
              </a:extLst>
            </p:cNvPr>
            <p:cNvGrpSpPr/>
            <p:nvPr userDrawn="1"/>
          </p:nvGrpSpPr>
          <p:grpSpPr>
            <a:xfrm>
              <a:off x="12757282" y="2184550"/>
              <a:ext cx="825500" cy="209550"/>
              <a:chOff x="13504624" y="2482850"/>
              <a:chExt cx="825500" cy="209550"/>
            </a:xfrm>
          </p:grpSpPr>
          <p:sp>
            <p:nvSpPr>
              <p:cNvPr id="467" name="Rechthoek 466">
                <a:extLst>
                  <a:ext uri="{FF2B5EF4-FFF2-40B4-BE49-F238E27FC236}">
                    <a16:creationId xmlns:a16="http://schemas.microsoft.com/office/drawing/2014/main" id="{7DFC1BE2-5195-4CB7-8EE2-B01FC7E29434}"/>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468" name="Rechte verbindingslijn 467">
                <a:extLst>
                  <a:ext uri="{FF2B5EF4-FFF2-40B4-BE49-F238E27FC236}">
                    <a16:creationId xmlns:a16="http://schemas.microsoft.com/office/drawing/2014/main" id="{BF04D456-DEEB-4B17-AF1A-900F2A3AB8B5}"/>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469" name="Gelijkbenige driehoek 468">
                <a:extLst>
                  <a:ext uri="{FF2B5EF4-FFF2-40B4-BE49-F238E27FC236}">
                    <a16:creationId xmlns:a16="http://schemas.microsoft.com/office/drawing/2014/main" id="{D7531304-A19A-4BCC-B121-56C084D4ED6B}"/>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cxnSp>
          <p:nvCxnSpPr>
            <p:cNvPr id="462" name="Rechte verbindingslijn 461">
              <a:extLst>
                <a:ext uri="{FF2B5EF4-FFF2-40B4-BE49-F238E27FC236}">
                  <a16:creationId xmlns:a16="http://schemas.microsoft.com/office/drawing/2014/main" id="{78CD664B-4528-4601-9212-FD7DF74E3EC0}"/>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463" name="Groep 462">
              <a:extLst>
                <a:ext uri="{FF2B5EF4-FFF2-40B4-BE49-F238E27FC236}">
                  <a16:creationId xmlns:a16="http://schemas.microsoft.com/office/drawing/2014/main" id="{9C7455EB-D9CE-4737-BDBF-0EFDE5CD357B}"/>
                </a:ext>
              </a:extLst>
            </p:cNvPr>
            <p:cNvGrpSpPr/>
            <p:nvPr userDrawn="1"/>
          </p:nvGrpSpPr>
          <p:grpSpPr>
            <a:xfrm>
              <a:off x="12751697" y="1147804"/>
              <a:ext cx="289372" cy="314992"/>
              <a:chOff x="7322769" y="-310267"/>
              <a:chExt cx="289372" cy="314992"/>
            </a:xfrm>
          </p:grpSpPr>
          <p:sp>
            <p:nvSpPr>
              <p:cNvPr id="464" name="Rechthoek 463">
                <a:extLst>
                  <a:ext uri="{FF2B5EF4-FFF2-40B4-BE49-F238E27FC236}">
                    <a16:creationId xmlns:a16="http://schemas.microsoft.com/office/drawing/2014/main" id="{B10F7342-2D5F-42CF-B3C6-83E16B24DA12}"/>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65" name="Rechthoek 464">
                <a:extLst>
                  <a:ext uri="{FF2B5EF4-FFF2-40B4-BE49-F238E27FC236}">
                    <a16:creationId xmlns:a16="http://schemas.microsoft.com/office/drawing/2014/main" id="{FE3672FB-14AD-477F-8E30-F64900B97F8B}"/>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66" name="Rechthoek 465">
                <a:extLst>
                  <a:ext uri="{FF2B5EF4-FFF2-40B4-BE49-F238E27FC236}">
                    <a16:creationId xmlns:a16="http://schemas.microsoft.com/office/drawing/2014/main" id="{B4E89F2D-A6E6-453C-A1AF-A3984C0BE7D0}"/>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sp>
        <p:nvSpPr>
          <p:cNvPr id="142" name="Tijdelijke aanduiding voor tekst 20">
            <a:extLst>
              <a:ext uri="{FF2B5EF4-FFF2-40B4-BE49-F238E27FC236}">
                <a16:creationId xmlns:a16="http://schemas.microsoft.com/office/drawing/2014/main" id="{A625EF9B-2ABB-4965-A100-F1852AC933C3}"/>
              </a:ext>
            </a:extLst>
          </p:cNvPr>
          <p:cNvSpPr>
            <a:spLocks noGrp="1"/>
          </p:cNvSpPr>
          <p:nvPr>
            <p:ph type="body" sz="quarter" idx="20" hasCustomPrompt="1"/>
          </p:nvPr>
        </p:nvSpPr>
        <p:spPr>
          <a:xfrm>
            <a:off x="398706" y="308237"/>
            <a:ext cx="989033" cy="264467"/>
          </a:xfrm>
          <a:prstGeom prst="rect">
            <a:avLst/>
          </a:prstGeom>
          <a:blipFill>
            <a:blip r:embed="rId3"/>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grpSp>
        <p:nvGrpSpPr>
          <p:cNvPr id="145" name="INSTRUCTION">
            <a:extLst>
              <a:ext uri="{FF2B5EF4-FFF2-40B4-BE49-F238E27FC236}">
                <a16:creationId xmlns:a16="http://schemas.microsoft.com/office/drawing/2014/main" id="{CB1FB780-F18E-4874-9535-02D7C9F841C1}"/>
              </a:ext>
            </a:extLst>
          </p:cNvPr>
          <p:cNvGrpSpPr/>
          <p:nvPr userDrawn="1"/>
        </p:nvGrpSpPr>
        <p:grpSpPr>
          <a:xfrm>
            <a:off x="-3437547" y="1434"/>
            <a:ext cx="3194765" cy="6470299"/>
            <a:chOff x="-3437547" y="1434"/>
            <a:chExt cx="3194765" cy="6470299"/>
          </a:xfrm>
        </p:grpSpPr>
        <p:cxnSp>
          <p:nvCxnSpPr>
            <p:cNvPr id="146" name="Rechte verbindingslijn 145">
              <a:extLst>
                <a:ext uri="{FF2B5EF4-FFF2-40B4-BE49-F238E27FC236}">
                  <a16:creationId xmlns:a16="http://schemas.microsoft.com/office/drawing/2014/main" id="{EB972285-22BD-4E3A-86AB-46E3F435E26E}"/>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47" name="Ovaal 146">
              <a:extLst>
                <a:ext uri="{FF2B5EF4-FFF2-40B4-BE49-F238E27FC236}">
                  <a16:creationId xmlns:a16="http://schemas.microsoft.com/office/drawing/2014/main" id="{FE2ACF58-5523-4302-9C95-58ED1AA955CE}"/>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148" name="Ovaal 147">
              <a:extLst>
                <a:ext uri="{FF2B5EF4-FFF2-40B4-BE49-F238E27FC236}">
                  <a16:creationId xmlns:a16="http://schemas.microsoft.com/office/drawing/2014/main" id="{4C5A0D21-B039-4AE8-A74C-F7F839FD1AD6}"/>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49" name="Ovaal 148">
              <a:extLst>
                <a:ext uri="{FF2B5EF4-FFF2-40B4-BE49-F238E27FC236}">
                  <a16:creationId xmlns:a16="http://schemas.microsoft.com/office/drawing/2014/main" id="{2CCEEAF5-E85F-42D9-B753-126CB540DA00}"/>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50" name="Ovaal 149">
              <a:extLst>
                <a:ext uri="{FF2B5EF4-FFF2-40B4-BE49-F238E27FC236}">
                  <a16:creationId xmlns:a16="http://schemas.microsoft.com/office/drawing/2014/main" id="{BC4A6AEE-801F-4623-A191-78BFEFB0586F}"/>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grpSp>
          <p:nvGrpSpPr>
            <p:cNvPr id="151" name="Meer informatie">
              <a:extLst>
                <a:ext uri="{FF2B5EF4-FFF2-40B4-BE49-F238E27FC236}">
                  <a16:creationId xmlns:a16="http://schemas.microsoft.com/office/drawing/2014/main" id="{B14B5D17-4293-4467-939F-EAF0811A7A19}"/>
                </a:ext>
              </a:extLst>
            </p:cNvPr>
            <p:cNvGrpSpPr/>
            <p:nvPr userDrawn="1"/>
          </p:nvGrpSpPr>
          <p:grpSpPr>
            <a:xfrm>
              <a:off x="-3421298" y="5676071"/>
              <a:ext cx="3178515" cy="795662"/>
              <a:chOff x="-3741486" y="3387723"/>
              <a:chExt cx="3178515" cy="795662"/>
            </a:xfrm>
          </p:grpSpPr>
          <p:sp>
            <p:nvSpPr>
              <p:cNvPr id="219" name="Freeform 101">
                <a:extLst>
                  <a:ext uri="{FF2B5EF4-FFF2-40B4-BE49-F238E27FC236}">
                    <a16:creationId xmlns:a16="http://schemas.microsoft.com/office/drawing/2014/main" id="{8CF968F4-27F3-4322-9163-8D09F8157B6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220" name="Rechthoek 219">
                <a:extLst>
                  <a:ext uri="{FF2B5EF4-FFF2-40B4-BE49-F238E27FC236}">
                    <a16:creationId xmlns:a16="http://schemas.microsoft.com/office/drawing/2014/main" id="{3A7A95A9-65F5-4C90-8318-6DD0B16034AA}"/>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94" name="Rechte verbindingslijn 293">
                <a:extLst>
                  <a:ext uri="{FF2B5EF4-FFF2-40B4-BE49-F238E27FC236}">
                    <a16:creationId xmlns:a16="http://schemas.microsoft.com/office/drawing/2014/main" id="{3B48F04B-C98C-49C9-AE5B-B8763BE56171}"/>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52" name="Rechthoek 151">
              <a:extLst>
                <a:ext uri="{FF2B5EF4-FFF2-40B4-BE49-F238E27FC236}">
                  <a16:creationId xmlns:a16="http://schemas.microsoft.com/office/drawing/2014/main" id="{DC36D319-9352-447F-9C56-9DC2058DBD70}"/>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dirty="0">
                  <a:ln>
                    <a:noFill/>
                  </a:ln>
                  <a:solidFill>
                    <a:schemeClr val="accent1"/>
                  </a:solidFill>
                  <a:effectLst/>
                  <a:uLnTx/>
                  <a:uFillTx/>
                  <a:latin typeface="+mj-lt"/>
                  <a:cs typeface="Segoe UI Light" panose="020B0502040204020203" pitchFamily="34" charset="0"/>
                </a:rPr>
                <a:t>Using text levels</a:t>
              </a:r>
            </a:p>
          </p:txBody>
        </p:sp>
        <p:sp>
          <p:nvSpPr>
            <p:cNvPr id="153" name="Ovaal 152">
              <a:extLst>
                <a:ext uri="{FF2B5EF4-FFF2-40B4-BE49-F238E27FC236}">
                  <a16:creationId xmlns:a16="http://schemas.microsoft.com/office/drawing/2014/main" id="{5766150F-5411-4FE7-9504-B8A4FB9A6DCF}"/>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54" name="Rechte verbindingslijn 153">
              <a:extLst>
                <a:ext uri="{FF2B5EF4-FFF2-40B4-BE49-F238E27FC236}">
                  <a16:creationId xmlns:a16="http://schemas.microsoft.com/office/drawing/2014/main" id="{DB36D0A8-F28D-45E8-B841-A2BCEEFAD908}"/>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55" name="Groep 154">
              <a:extLst>
                <a:ext uri="{FF2B5EF4-FFF2-40B4-BE49-F238E27FC236}">
                  <a16:creationId xmlns:a16="http://schemas.microsoft.com/office/drawing/2014/main" id="{DA17ABEF-E993-4300-B88B-8B6A67670E42}"/>
                </a:ext>
              </a:extLst>
            </p:cNvPr>
            <p:cNvGrpSpPr/>
            <p:nvPr userDrawn="1"/>
          </p:nvGrpSpPr>
          <p:grpSpPr>
            <a:xfrm>
              <a:off x="-3437547" y="349413"/>
              <a:ext cx="2933825" cy="558875"/>
              <a:chOff x="-3419346" y="368233"/>
              <a:chExt cx="3904920" cy="743862"/>
            </a:xfrm>
          </p:grpSpPr>
          <p:sp>
            <p:nvSpPr>
              <p:cNvPr id="167" name="Rechthoek 166">
                <a:extLst>
                  <a:ext uri="{FF2B5EF4-FFF2-40B4-BE49-F238E27FC236}">
                    <a16:creationId xmlns:a16="http://schemas.microsoft.com/office/drawing/2014/main" id="{7E5503B0-D9F4-4AC6-84E0-A00520E5880C}"/>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dirty="0">
                    <a:solidFill>
                      <a:srgbClr val="C00000"/>
                    </a:solidFill>
                    <a:latin typeface="Arial" panose="020B0604020202020204" pitchFamily="34" charset="0"/>
                    <a:cs typeface="Arial" panose="020B0604020202020204" pitchFamily="34" charset="0"/>
                  </a:rPr>
                  <a:t>Home</a:t>
                </a:r>
              </a:p>
            </p:txBody>
          </p:sp>
          <p:cxnSp>
            <p:nvCxnSpPr>
              <p:cNvPr id="168" name="Rechte verbindingslijn 167">
                <a:extLst>
                  <a:ext uri="{FF2B5EF4-FFF2-40B4-BE49-F238E27FC236}">
                    <a16:creationId xmlns:a16="http://schemas.microsoft.com/office/drawing/2014/main" id="{AA777FA9-4EBA-4820-84C3-BCE6D1A05C68}"/>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Rechte verbindingslijn 168">
                <a:extLst>
                  <a:ext uri="{FF2B5EF4-FFF2-40B4-BE49-F238E27FC236}">
                    <a16:creationId xmlns:a16="http://schemas.microsoft.com/office/drawing/2014/main" id="{5B24AC4D-A947-4D98-9CE2-D40FBBD9CFF5}"/>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Rechthoek 169">
                <a:extLst>
                  <a:ext uri="{FF2B5EF4-FFF2-40B4-BE49-F238E27FC236}">
                    <a16:creationId xmlns:a16="http://schemas.microsoft.com/office/drawing/2014/main" id="{D8E52E4E-93F9-47B1-B7F3-3328D2B40ABC}"/>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nvGrpSpPr>
              <p:cNvPr id="171" name="Groep 170">
                <a:extLst>
                  <a:ext uri="{FF2B5EF4-FFF2-40B4-BE49-F238E27FC236}">
                    <a16:creationId xmlns:a16="http://schemas.microsoft.com/office/drawing/2014/main" id="{15307E87-319C-4A9B-984B-7A17E4BECE69}"/>
                  </a:ext>
                </a:extLst>
              </p:cNvPr>
              <p:cNvGrpSpPr/>
              <p:nvPr userDrawn="1"/>
            </p:nvGrpSpPr>
            <p:grpSpPr>
              <a:xfrm>
                <a:off x="-3002834" y="720303"/>
                <a:ext cx="182598" cy="143759"/>
                <a:chOff x="-3310843" y="700986"/>
                <a:chExt cx="182598" cy="143759"/>
              </a:xfrm>
            </p:grpSpPr>
            <p:grpSp>
              <p:nvGrpSpPr>
                <p:cNvPr id="210" name="Groep 209">
                  <a:extLst>
                    <a:ext uri="{FF2B5EF4-FFF2-40B4-BE49-F238E27FC236}">
                      <a16:creationId xmlns:a16="http://schemas.microsoft.com/office/drawing/2014/main" id="{027002C6-6B8D-4F0B-8E87-8142F49165F7}"/>
                    </a:ext>
                  </a:extLst>
                </p:cNvPr>
                <p:cNvGrpSpPr/>
                <p:nvPr userDrawn="1"/>
              </p:nvGrpSpPr>
              <p:grpSpPr>
                <a:xfrm>
                  <a:off x="-3310843" y="700986"/>
                  <a:ext cx="182598" cy="143759"/>
                  <a:chOff x="-3310843" y="700986"/>
                  <a:chExt cx="182598" cy="143759"/>
                </a:xfrm>
              </p:grpSpPr>
              <p:cxnSp>
                <p:nvCxnSpPr>
                  <p:cNvPr id="214" name="Rechte verbindingslijn 213">
                    <a:extLst>
                      <a:ext uri="{FF2B5EF4-FFF2-40B4-BE49-F238E27FC236}">
                        <a16:creationId xmlns:a16="http://schemas.microsoft.com/office/drawing/2014/main" id="{F0752E8D-284A-4A70-9ED3-E99488965A2D}"/>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15" name="Rechte verbindingslijn 214">
                    <a:extLst>
                      <a:ext uri="{FF2B5EF4-FFF2-40B4-BE49-F238E27FC236}">
                        <a16:creationId xmlns:a16="http://schemas.microsoft.com/office/drawing/2014/main" id="{0F7AEBC2-70F4-4220-8231-33254AE458AC}"/>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16" name="Rechte verbindingslijn 215">
                    <a:extLst>
                      <a:ext uri="{FF2B5EF4-FFF2-40B4-BE49-F238E27FC236}">
                        <a16:creationId xmlns:a16="http://schemas.microsoft.com/office/drawing/2014/main" id="{0E9DF3A8-3425-4438-B6D2-C7E53D2D186A}"/>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17" name="Rechte verbindingslijn 216">
                    <a:extLst>
                      <a:ext uri="{FF2B5EF4-FFF2-40B4-BE49-F238E27FC236}">
                        <a16:creationId xmlns:a16="http://schemas.microsoft.com/office/drawing/2014/main" id="{3D35159E-4BBA-4989-AB92-8B9C679F1A7D}"/>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18" name="Rechte verbindingslijn 217">
                    <a:extLst>
                      <a:ext uri="{FF2B5EF4-FFF2-40B4-BE49-F238E27FC236}">
                        <a16:creationId xmlns:a16="http://schemas.microsoft.com/office/drawing/2014/main" id="{F6C72B76-6906-4FA9-9B88-201FB507AEDB}"/>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11" name="Groep 210">
                  <a:extLst>
                    <a:ext uri="{FF2B5EF4-FFF2-40B4-BE49-F238E27FC236}">
                      <a16:creationId xmlns:a16="http://schemas.microsoft.com/office/drawing/2014/main" id="{CE419076-F1BD-46B5-BD73-4FE8B9D5C567}"/>
                    </a:ext>
                  </a:extLst>
                </p:cNvPr>
                <p:cNvGrpSpPr/>
                <p:nvPr userDrawn="1"/>
              </p:nvGrpSpPr>
              <p:grpSpPr>
                <a:xfrm flipH="1">
                  <a:off x="-3310774" y="735854"/>
                  <a:ext cx="88801" cy="72568"/>
                  <a:chOff x="-2091059" y="1395403"/>
                  <a:chExt cx="157316" cy="128558"/>
                </a:xfrm>
              </p:grpSpPr>
              <p:sp>
                <p:nvSpPr>
                  <p:cNvPr id="212" name="Rechthoek 211">
                    <a:extLst>
                      <a:ext uri="{FF2B5EF4-FFF2-40B4-BE49-F238E27FC236}">
                        <a16:creationId xmlns:a16="http://schemas.microsoft.com/office/drawing/2014/main" id="{74418182-957A-4646-9CBE-780B28333C2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13" name="Pijl: punthaak 212">
                    <a:extLst>
                      <a:ext uri="{FF2B5EF4-FFF2-40B4-BE49-F238E27FC236}">
                        <a16:creationId xmlns:a16="http://schemas.microsoft.com/office/drawing/2014/main" id="{5BED181D-4DA4-4F62-8E4A-B2D70F590DA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nvGrpSpPr>
              <p:cNvPr id="172" name="Groep 171">
                <a:extLst>
                  <a:ext uri="{FF2B5EF4-FFF2-40B4-BE49-F238E27FC236}">
                    <a16:creationId xmlns:a16="http://schemas.microsoft.com/office/drawing/2014/main" id="{D5E42FEF-CEB0-48ED-9537-ECEC96A601F4}"/>
                  </a:ext>
                </a:extLst>
              </p:cNvPr>
              <p:cNvGrpSpPr/>
              <p:nvPr userDrawn="1"/>
            </p:nvGrpSpPr>
            <p:grpSpPr>
              <a:xfrm>
                <a:off x="-3326107" y="720303"/>
                <a:ext cx="182598" cy="143759"/>
                <a:chOff x="-3634116" y="700986"/>
                <a:chExt cx="182598" cy="143759"/>
              </a:xfrm>
            </p:grpSpPr>
            <p:grpSp>
              <p:nvGrpSpPr>
                <p:cNvPr id="201" name="Groep 200">
                  <a:extLst>
                    <a:ext uri="{FF2B5EF4-FFF2-40B4-BE49-F238E27FC236}">
                      <a16:creationId xmlns:a16="http://schemas.microsoft.com/office/drawing/2014/main" id="{7D70A85C-BE3B-4ACC-B07C-65B6AE0B75F0}"/>
                    </a:ext>
                  </a:extLst>
                </p:cNvPr>
                <p:cNvGrpSpPr/>
                <p:nvPr userDrawn="1"/>
              </p:nvGrpSpPr>
              <p:grpSpPr>
                <a:xfrm>
                  <a:off x="-3634116" y="700986"/>
                  <a:ext cx="182598" cy="143759"/>
                  <a:chOff x="-3634116" y="700986"/>
                  <a:chExt cx="182598" cy="143759"/>
                </a:xfrm>
              </p:grpSpPr>
              <p:cxnSp>
                <p:nvCxnSpPr>
                  <p:cNvPr id="205" name="Rechte verbindingslijn 204">
                    <a:extLst>
                      <a:ext uri="{FF2B5EF4-FFF2-40B4-BE49-F238E27FC236}">
                        <a16:creationId xmlns:a16="http://schemas.microsoft.com/office/drawing/2014/main" id="{183BDE59-4E52-4764-94F8-C3CFA8B84408}"/>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06" name="Rechte verbindingslijn 205">
                    <a:extLst>
                      <a:ext uri="{FF2B5EF4-FFF2-40B4-BE49-F238E27FC236}">
                        <a16:creationId xmlns:a16="http://schemas.microsoft.com/office/drawing/2014/main" id="{D0E1B632-1059-4EF3-840B-F899C09BDA21}"/>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07" name="Rechte verbindingslijn 206">
                    <a:extLst>
                      <a:ext uri="{FF2B5EF4-FFF2-40B4-BE49-F238E27FC236}">
                        <a16:creationId xmlns:a16="http://schemas.microsoft.com/office/drawing/2014/main" id="{93B7B091-3F0E-40D2-A43F-86086FFB791F}"/>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08" name="Rechte verbindingslijn 207">
                    <a:extLst>
                      <a:ext uri="{FF2B5EF4-FFF2-40B4-BE49-F238E27FC236}">
                        <a16:creationId xmlns:a16="http://schemas.microsoft.com/office/drawing/2014/main" id="{6FB304FE-9CD2-4914-B4E4-CAB03FC1C1A3}"/>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09" name="Rechte verbindingslijn 208">
                    <a:extLst>
                      <a:ext uri="{FF2B5EF4-FFF2-40B4-BE49-F238E27FC236}">
                        <a16:creationId xmlns:a16="http://schemas.microsoft.com/office/drawing/2014/main" id="{ED70AFCB-4A6C-44B0-8DA7-80665502EC75}"/>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02" name="Groep 201">
                  <a:extLst>
                    <a:ext uri="{FF2B5EF4-FFF2-40B4-BE49-F238E27FC236}">
                      <a16:creationId xmlns:a16="http://schemas.microsoft.com/office/drawing/2014/main" id="{989EDE12-1A40-44C8-9B99-EDCC88985DD1}"/>
                    </a:ext>
                  </a:extLst>
                </p:cNvPr>
                <p:cNvGrpSpPr/>
                <p:nvPr userDrawn="1"/>
              </p:nvGrpSpPr>
              <p:grpSpPr>
                <a:xfrm>
                  <a:off x="-3634047" y="735854"/>
                  <a:ext cx="88801" cy="72568"/>
                  <a:chOff x="-2091059" y="1395403"/>
                  <a:chExt cx="157316" cy="128558"/>
                </a:xfrm>
              </p:grpSpPr>
              <p:sp>
                <p:nvSpPr>
                  <p:cNvPr id="203" name="Rechthoek 202">
                    <a:extLst>
                      <a:ext uri="{FF2B5EF4-FFF2-40B4-BE49-F238E27FC236}">
                        <a16:creationId xmlns:a16="http://schemas.microsoft.com/office/drawing/2014/main" id="{5C73E4DB-7AF4-4FEA-9792-76C29522CB6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04" name="Pijl: punthaak 203">
                    <a:extLst>
                      <a:ext uri="{FF2B5EF4-FFF2-40B4-BE49-F238E27FC236}">
                        <a16:creationId xmlns:a16="http://schemas.microsoft.com/office/drawing/2014/main" id="{CA17AD03-4BAE-445A-92C4-314CF7C4668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cxnSp>
            <p:nvCxnSpPr>
              <p:cNvPr id="173" name="Rechte verbindingslijn 172">
                <a:extLst>
                  <a:ext uri="{FF2B5EF4-FFF2-40B4-BE49-F238E27FC236}">
                    <a16:creationId xmlns:a16="http://schemas.microsoft.com/office/drawing/2014/main" id="{798557A1-8868-4EDC-90D5-2983FAF2A162}"/>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74" name="Rechte verbindingslijn 173">
                <a:extLst>
                  <a:ext uri="{FF2B5EF4-FFF2-40B4-BE49-F238E27FC236}">
                    <a16:creationId xmlns:a16="http://schemas.microsoft.com/office/drawing/2014/main" id="{E995682F-FA20-4BFB-8C1E-10E90FF3D632}"/>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75" name="Groep 174">
                <a:extLst>
                  <a:ext uri="{FF2B5EF4-FFF2-40B4-BE49-F238E27FC236}">
                    <a16:creationId xmlns:a16="http://schemas.microsoft.com/office/drawing/2014/main" id="{BE01C377-3D9E-4494-B8FD-F1A356872C00}"/>
                  </a:ext>
                </a:extLst>
              </p:cNvPr>
              <p:cNvGrpSpPr/>
              <p:nvPr userDrawn="1"/>
            </p:nvGrpSpPr>
            <p:grpSpPr>
              <a:xfrm>
                <a:off x="-2425037" y="370226"/>
                <a:ext cx="357690" cy="330595"/>
                <a:chOff x="-2721817" y="347336"/>
                <a:chExt cx="432805" cy="400021"/>
              </a:xfrm>
            </p:grpSpPr>
            <p:sp>
              <p:nvSpPr>
                <p:cNvPr id="190" name="Rechthoek 189">
                  <a:extLst>
                    <a:ext uri="{FF2B5EF4-FFF2-40B4-BE49-F238E27FC236}">
                      <a16:creationId xmlns:a16="http://schemas.microsoft.com/office/drawing/2014/main" id="{2B1B4C4F-02C0-41FB-9C76-220A6ADC7B9B}"/>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191" name="Groep 190">
                  <a:extLst>
                    <a:ext uri="{FF2B5EF4-FFF2-40B4-BE49-F238E27FC236}">
                      <a16:creationId xmlns:a16="http://schemas.microsoft.com/office/drawing/2014/main" id="{B7FD003B-3ADD-4D55-A99C-67BC4B1DB15D}"/>
                    </a:ext>
                  </a:extLst>
                </p:cNvPr>
                <p:cNvGrpSpPr/>
                <p:nvPr userDrawn="1"/>
              </p:nvGrpSpPr>
              <p:grpSpPr>
                <a:xfrm>
                  <a:off x="-2652453" y="431583"/>
                  <a:ext cx="294076" cy="231526"/>
                  <a:chOff x="-3634116" y="700986"/>
                  <a:chExt cx="182598" cy="143759"/>
                </a:xfrm>
              </p:grpSpPr>
              <p:grpSp>
                <p:nvGrpSpPr>
                  <p:cNvPr id="192" name="Groep 191">
                    <a:extLst>
                      <a:ext uri="{FF2B5EF4-FFF2-40B4-BE49-F238E27FC236}">
                        <a16:creationId xmlns:a16="http://schemas.microsoft.com/office/drawing/2014/main" id="{A8317D81-4FCF-4DF4-BDA9-2BB10F683EF9}"/>
                      </a:ext>
                    </a:extLst>
                  </p:cNvPr>
                  <p:cNvGrpSpPr/>
                  <p:nvPr userDrawn="1"/>
                </p:nvGrpSpPr>
                <p:grpSpPr>
                  <a:xfrm>
                    <a:off x="-3634116" y="700986"/>
                    <a:ext cx="182598" cy="143759"/>
                    <a:chOff x="-3634116" y="700986"/>
                    <a:chExt cx="182598" cy="143759"/>
                  </a:xfrm>
                </p:grpSpPr>
                <p:cxnSp>
                  <p:nvCxnSpPr>
                    <p:cNvPr id="196" name="Rechte verbindingslijn 195">
                      <a:extLst>
                        <a:ext uri="{FF2B5EF4-FFF2-40B4-BE49-F238E27FC236}">
                          <a16:creationId xmlns:a16="http://schemas.microsoft.com/office/drawing/2014/main" id="{6B265A3F-4E3D-42B1-8CF3-2609E0D179F2}"/>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197" name="Rechte verbindingslijn 196">
                      <a:extLst>
                        <a:ext uri="{FF2B5EF4-FFF2-40B4-BE49-F238E27FC236}">
                          <a16:creationId xmlns:a16="http://schemas.microsoft.com/office/drawing/2014/main" id="{FC4773D6-BDE0-4755-B13A-C4FED455734E}"/>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198" name="Rechte verbindingslijn 197">
                      <a:extLst>
                        <a:ext uri="{FF2B5EF4-FFF2-40B4-BE49-F238E27FC236}">
                          <a16:creationId xmlns:a16="http://schemas.microsoft.com/office/drawing/2014/main" id="{22F6452A-3FCF-4AFC-A154-DD96EAF7BB38}"/>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199" name="Rechte verbindingslijn 198">
                      <a:extLst>
                        <a:ext uri="{FF2B5EF4-FFF2-40B4-BE49-F238E27FC236}">
                          <a16:creationId xmlns:a16="http://schemas.microsoft.com/office/drawing/2014/main" id="{AFE88B9E-4386-43DF-92FF-5F09EF570253}"/>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00" name="Rechte verbindingslijn 199">
                      <a:extLst>
                        <a:ext uri="{FF2B5EF4-FFF2-40B4-BE49-F238E27FC236}">
                          <a16:creationId xmlns:a16="http://schemas.microsoft.com/office/drawing/2014/main" id="{64572827-53A3-4EFF-AF1B-181BBC00297D}"/>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193" name="Groep 192">
                    <a:extLst>
                      <a:ext uri="{FF2B5EF4-FFF2-40B4-BE49-F238E27FC236}">
                        <a16:creationId xmlns:a16="http://schemas.microsoft.com/office/drawing/2014/main" id="{E7D9F937-3534-4128-99D5-0C11FAFBD761}"/>
                      </a:ext>
                    </a:extLst>
                  </p:cNvPr>
                  <p:cNvGrpSpPr/>
                  <p:nvPr userDrawn="1"/>
                </p:nvGrpSpPr>
                <p:grpSpPr>
                  <a:xfrm>
                    <a:off x="-3634047" y="735854"/>
                    <a:ext cx="88801" cy="72568"/>
                    <a:chOff x="-2091059" y="1395403"/>
                    <a:chExt cx="157316" cy="128558"/>
                  </a:xfrm>
                </p:grpSpPr>
                <p:sp>
                  <p:nvSpPr>
                    <p:cNvPr id="194" name="Rechthoek 193">
                      <a:extLst>
                        <a:ext uri="{FF2B5EF4-FFF2-40B4-BE49-F238E27FC236}">
                          <a16:creationId xmlns:a16="http://schemas.microsoft.com/office/drawing/2014/main" id="{49472B98-D3A3-45A9-BF07-17F0D1E21D0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195" name="Pijl: punthaak 194">
                      <a:extLst>
                        <a:ext uri="{FF2B5EF4-FFF2-40B4-BE49-F238E27FC236}">
                          <a16:creationId xmlns:a16="http://schemas.microsoft.com/office/drawing/2014/main" id="{5A78B6DD-5786-4F7C-AC97-95DD67E400E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grpSp>
            <p:nvGrpSpPr>
              <p:cNvPr id="176" name="Groep 175">
                <a:extLst>
                  <a:ext uri="{FF2B5EF4-FFF2-40B4-BE49-F238E27FC236}">
                    <a16:creationId xmlns:a16="http://schemas.microsoft.com/office/drawing/2014/main" id="{8800064A-83A5-4826-BB05-5AE68E838732}"/>
                  </a:ext>
                </a:extLst>
              </p:cNvPr>
              <p:cNvGrpSpPr/>
              <p:nvPr userDrawn="1"/>
            </p:nvGrpSpPr>
            <p:grpSpPr>
              <a:xfrm>
                <a:off x="-2425037" y="781500"/>
                <a:ext cx="357690" cy="330595"/>
                <a:chOff x="-2721817" y="782525"/>
                <a:chExt cx="432805" cy="400021"/>
              </a:xfrm>
            </p:grpSpPr>
            <p:sp>
              <p:nvSpPr>
                <p:cNvPr id="179" name="Rechthoek 178">
                  <a:extLst>
                    <a:ext uri="{FF2B5EF4-FFF2-40B4-BE49-F238E27FC236}">
                      <a16:creationId xmlns:a16="http://schemas.microsoft.com/office/drawing/2014/main" id="{3626FDFB-160B-4359-A5AA-DF42F1282CB4}"/>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180" name="Groep 179">
                  <a:extLst>
                    <a:ext uri="{FF2B5EF4-FFF2-40B4-BE49-F238E27FC236}">
                      <a16:creationId xmlns:a16="http://schemas.microsoft.com/office/drawing/2014/main" id="{03A57E83-91E1-4F0D-A806-E73C569FE302}"/>
                    </a:ext>
                  </a:extLst>
                </p:cNvPr>
                <p:cNvGrpSpPr/>
                <p:nvPr userDrawn="1"/>
              </p:nvGrpSpPr>
              <p:grpSpPr>
                <a:xfrm>
                  <a:off x="-2652453" y="866772"/>
                  <a:ext cx="294076" cy="231526"/>
                  <a:chOff x="-3310843" y="700986"/>
                  <a:chExt cx="182598" cy="143759"/>
                </a:xfrm>
              </p:grpSpPr>
              <p:grpSp>
                <p:nvGrpSpPr>
                  <p:cNvPr id="181" name="Groep 180">
                    <a:extLst>
                      <a:ext uri="{FF2B5EF4-FFF2-40B4-BE49-F238E27FC236}">
                        <a16:creationId xmlns:a16="http://schemas.microsoft.com/office/drawing/2014/main" id="{CED11EB4-6F91-4314-9F94-4AD4EB44F72C}"/>
                      </a:ext>
                    </a:extLst>
                  </p:cNvPr>
                  <p:cNvGrpSpPr/>
                  <p:nvPr userDrawn="1"/>
                </p:nvGrpSpPr>
                <p:grpSpPr>
                  <a:xfrm>
                    <a:off x="-3310843" y="700986"/>
                    <a:ext cx="182598" cy="143759"/>
                    <a:chOff x="-3310843" y="700986"/>
                    <a:chExt cx="182598" cy="143759"/>
                  </a:xfrm>
                </p:grpSpPr>
                <p:cxnSp>
                  <p:nvCxnSpPr>
                    <p:cNvPr id="185" name="Rechte verbindingslijn 184">
                      <a:extLst>
                        <a:ext uri="{FF2B5EF4-FFF2-40B4-BE49-F238E27FC236}">
                          <a16:creationId xmlns:a16="http://schemas.microsoft.com/office/drawing/2014/main" id="{E3ED0C06-295E-4B97-A2E2-EB500FC64324}"/>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186" name="Rechte verbindingslijn 185">
                      <a:extLst>
                        <a:ext uri="{FF2B5EF4-FFF2-40B4-BE49-F238E27FC236}">
                          <a16:creationId xmlns:a16="http://schemas.microsoft.com/office/drawing/2014/main" id="{F7F844AF-62AF-4C8F-8298-3F7CFF0B74F3}"/>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187" name="Rechte verbindingslijn 186">
                      <a:extLst>
                        <a:ext uri="{FF2B5EF4-FFF2-40B4-BE49-F238E27FC236}">
                          <a16:creationId xmlns:a16="http://schemas.microsoft.com/office/drawing/2014/main" id="{3013A48D-2ABD-4CD1-9805-C2FEEA77DC1F}"/>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188" name="Rechte verbindingslijn 187">
                      <a:extLst>
                        <a:ext uri="{FF2B5EF4-FFF2-40B4-BE49-F238E27FC236}">
                          <a16:creationId xmlns:a16="http://schemas.microsoft.com/office/drawing/2014/main" id="{511EB2B2-611C-414B-82C3-ABA961C22327}"/>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189" name="Rechte verbindingslijn 188">
                      <a:extLst>
                        <a:ext uri="{FF2B5EF4-FFF2-40B4-BE49-F238E27FC236}">
                          <a16:creationId xmlns:a16="http://schemas.microsoft.com/office/drawing/2014/main" id="{CCD87C92-A0B6-4707-ABA2-DADEC08E0792}"/>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82" name="Groep 181">
                    <a:extLst>
                      <a:ext uri="{FF2B5EF4-FFF2-40B4-BE49-F238E27FC236}">
                        <a16:creationId xmlns:a16="http://schemas.microsoft.com/office/drawing/2014/main" id="{E8721577-C656-46F2-ADDC-1459625A478D}"/>
                      </a:ext>
                    </a:extLst>
                  </p:cNvPr>
                  <p:cNvGrpSpPr/>
                  <p:nvPr userDrawn="1"/>
                </p:nvGrpSpPr>
                <p:grpSpPr>
                  <a:xfrm flipH="1">
                    <a:off x="-3310774" y="735854"/>
                    <a:ext cx="88801" cy="72568"/>
                    <a:chOff x="-2091059" y="1395403"/>
                    <a:chExt cx="157316" cy="128558"/>
                  </a:xfrm>
                </p:grpSpPr>
                <p:sp>
                  <p:nvSpPr>
                    <p:cNvPr id="183" name="Rechthoek 182">
                      <a:extLst>
                        <a:ext uri="{FF2B5EF4-FFF2-40B4-BE49-F238E27FC236}">
                          <a16:creationId xmlns:a16="http://schemas.microsoft.com/office/drawing/2014/main" id="{4CD3E1AB-8C8E-4C37-BB6C-4DDCC84C087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184" name="Pijl: punthaak 183">
                      <a:extLst>
                        <a:ext uri="{FF2B5EF4-FFF2-40B4-BE49-F238E27FC236}">
                          <a16:creationId xmlns:a16="http://schemas.microsoft.com/office/drawing/2014/main" id="{306A1824-C023-4A15-AE26-670BB7DDC26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sp>
            <p:nvSpPr>
              <p:cNvPr id="177" name="Rechthoek 176">
                <a:extLst>
                  <a:ext uri="{FF2B5EF4-FFF2-40B4-BE49-F238E27FC236}">
                    <a16:creationId xmlns:a16="http://schemas.microsoft.com/office/drawing/2014/main" id="{F4283DB5-0799-42CC-B207-187CDD1FF07B}"/>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up</a:t>
                </a:r>
              </a:p>
            </p:txBody>
          </p:sp>
          <p:sp>
            <p:nvSpPr>
              <p:cNvPr id="178" name="Rechthoek 177">
                <a:extLst>
                  <a:ext uri="{FF2B5EF4-FFF2-40B4-BE49-F238E27FC236}">
                    <a16:creationId xmlns:a16="http://schemas.microsoft.com/office/drawing/2014/main" id="{4AA30BAC-9AD2-40A2-A4A9-209765E8DEB8}"/>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down</a:t>
                </a:r>
              </a:p>
            </p:txBody>
          </p:sp>
        </p:grpSp>
        <p:cxnSp>
          <p:nvCxnSpPr>
            <p:cNvPr id="156" name="Rechte verbindingslijn 155">
              <a:extLst>
                <a:ext uri="{FF2B5EF4-FFF2-40B4-BE49-F238E27FC236}">
                  <a16:creationId xmlns:a16="http://schemas.microsoft.com/office/drawing/2014/main" id="{A55DFA95-DF71-40E5-9A5B-CDFDC183107A}"/>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57" name="Ovaal 156">
              <a:extLst>
                <a:ext uri="{FF2B5EF4-FFF2-40B4-BE49-F238E27FC236}">
                  <a16:creationId xmlns:a16="http://schemas.microsoft.com/office/drawing/2014/main" id="{6B403784-61D6-45A0-BF95-A34C95154E18}"/>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58" name="Ovaal 157">
              <a:extLst>
                <a:ext uri="{FF2B5EF4-FFF2-40B4-BE49-F238E27FC236}">
                  <a16:creationId xmlns:a16="http://schemas.microsoft.com/office/drawing/2014/main" id="{E003D757-BBAA-403E-84B5-F75D5E690EF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63" name="Ovaal 162">
              <a:extLst>
                <a:ext uri="{FF2B5EF4-FFF2-40B4-BE49-F238E27FC236}">
                  <a16:creationId xmlns:a16="http://schemas.microsoft.com/office/drawing/2014/main" id="{8813AF89-BBB8-43D0-A4A6-5B458F6F4143}"/>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164" name="Ovaal 163">
              <a:extLst>
                <a:ext uri="{FF2B5EF4-FFF2-40B4-BE49-F238E27FC236}">
                  <a16:creationId xmlns:a16="http://schemas.microsoft.com/office/drawing/2014/main" id="{08DE666F-9CEF-4B11-8145-C30B10D9F03B}"/>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165" name="Rechthoek 164">
              <a:extLst>
                <a:ext uri="{FF2B5EF4-FFF2-40B4-BE49-F238E27FC236}">
                  <a16:creationId xmlns:a16="http://schemas.microsoft.com/office/drawing/2014/main" id="{828EA4A8-A537-4E82-A0AE-4CEDC5895AB5}"/>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Choose from:</a:t>
              </a:r>
            </a:p>
          </p:txBody>
        </p:sp>
        <p:sp>
          <p:nvSpPr>
            <p:cNvPr id="166" name="Rechthoek 165">
              <a:extLst>
                <a:ext uri="{FF2B5EF4-FFF2-40B4-BE49-F238E27FC236}">
                  <a16:creationId xmlns:a16="http://schemas.microsoft.com/office/drawing/2014/main" id="{A4BAD8C5-7D5A-4697-92F3-B17F24F9CB12}"/>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dirty="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dirty="0">
                  <a:solidFill>
                    <a:schemeClr val="tx1"/>
                  </a:solidFill>
                  <a:latin typeface="+mn-lt"/>
                  <a:ea typeface="+mn-ea"/>
                  <a:cs typeface="+mn-cs"/>
                </a:rPr>
                <a:t># </a:t>
              </a:r>
              <a:r>
                <a:rPr lang="en-GB" sz="1400" i="0" kern="1200" noProof="0" dirty="0" err="1">
                  <a:solidFill>
                    <a:schemeClr val="tx1"/>
                  </a:solidFill>
                  <a:latin typeface="+mn-lt"/>
                  <a:ea typeface="+mn-ea"/>
                  <a:cs typeface="+mn-cs"/>
                </a:rPr>
                <a:t>Abc</a:t>
              </a:r>
              <a:endParaRPr lang="en-GB" sz="1400" i="0" kern="1200" noProof="0" dirty="0">
                <a:solidFill>
                  <a:schemeClr val="tx1"/>
                </a:solidFill>
                <a:latin typeface="+mn-lt"/>
                <a:ea typeface="+mn-ea"/>
                <a:cs typeface="+mn-cs"/>
              </a:endParaRP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dirty="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dirty="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dirty="0" err="1">
                  <a:solidFill>
                    <a:schemeClr val="tx2"/>
                  </a:solidFill>
                  <a:latin typeface="+mj-lt"/>
                  <a:ea typeface="+mn-ea"/>
                  <a:cs typeface="+mn-cs"/>
                </a:rPr>
                <a:t>Subheader</a:t>
              </a:r>
              <a:r>
                <a:rPr lang="en-GB" sz="1800" b="1" i="0" kern="1200" cap="all" baseline="0" noProof="0" dirty="0">
                  <a:solidFill>
                    <a:schemeClr val="tx2"/>
                  </a:solidFill>
                  <a:latin typeface="+mj-lt"/>
                  <a:ea typeface="+mn-ea"/>
                  <a:cs typeface="+mn-cs"/>
                </a:rPr>
                <a:t>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dirty="0">
                  <a:solidFill>
                    <a:schemeClr val="tx1"/>
                  </a:solidFill>
                  <a:latin typeface="+mj-lt"/>
                  <a:ea typeface="+mn-ea"/>
                  <a:cs typeface="+mn-cs"/>
                </a:rPr>
                <a:t>Subtitle in text</a:t>
              </a:r>
            </a:p>
          </p:txBody>
        </p:sp>
      </p:grpSp>
      <p:grpSp>
        <p:nvGrpSpPr>
          <p:cNvPr id="221" name="Group 220">
            <a:extLst>
              <a:ext uri="{FF2B5EF4-FFF2-40B4-BE49-F238E27FC236}">
                <a16:creationId xmlns:a16="http://schemas.microsoft.com/office/drawing/2014/main" id="{7678E164-41A9-4FAF-84E2-A2D0CAD21B70}"/>
              </a:ext>
            </a:extLst>
          </p:cNvPr>
          <p:cNvGrpSpPr/>
          <p:nvPr userDrawn="1"/>
        </p:nvGrpSpPr>
        <p:grpSpPr>
          <a:xfrm>
            <a:off x="9832545" y="-1377716"/>
            <a:ext cx="3040758" cy="2321074"/>
            <a:chOff x="9832545" y="-1377716"/>
            <a:chExt cx="3040758" cy="2321074"/>
          </a:xfrm>
        </p:grpSpPr>
        <p:sp>
          <p:nvSpPr>
            <p:cNvPr id="222" name="Freeform: Shape 221">
              <a:extLst>
                <a:ext uri="{FF2B5EF4-FFF2-40B4-BE49-F238E27FC236}">
                  <a16:creationId xmlns:a16="http://schemas.microsoft.com/office/drawing/2014/main" id="{7F406337-3005-4CE2-B0B3-DFECF2E0B570}"/>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223" name="Freeform: Shape 222">
              <a:extLst>
                <a:ext uri="{FF2B5EF4-FFF2-40B4-BE49-F238E27FC236}">
                  <a16:creationId xmlns:a16="http://schemas.microsoft.com/office/drawing/2014/main" id="{5E75F906-1E5C-4682-A636-6A1CC56C409E}"/>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224" name="Freeform: Shape 223">
              <a:extLst>
                <a:ext uri="{FF2B5EF4-FFF2-40B4-BE49-F238E27FC236}">
                  <a16:creationId xmlns:a16="http://schemas.microsoft.com/office/drawing/2014/main" id="{11F0F8D3-BA02-41EE-AEBD-C80811732F21}"/>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grpSp>
      <p:sp>
        <p:nvSpPr>
          <p:cNvPr id="3" name="Title 2">
            <a:extLst>
              <a:ext uri="{FF2B5EF4-FFF2-40B4-BE49-F238E27FC236}">
                <a16:creationId xmlns:a16="http://schemas.microsoft.com/office/drawing/2014/main" id="{5D829E35-6B56-4D29-9714-DF3E61EA0EC9}"/>
              </a:ext>
            </a:extLst>
          </p:cNvPr>
          <p:cNvSpPr>
            <a:spLocks noGrp="1"/>
          </p:cNvSpPr>
          <p:nvPr>
            <p:ph type="title" hasCustomPrompt="1"/>
          </p:nvPr>
        </p:nvSpPr>
        <p:spPr>
          <a:xfrm>
            <a:off x="398704" y="1231900"/>
            <a:ext cx="3900264" cy="358775"/>
          </a:xfrm>
        </p:spPr>
        <p:txBody>
          <a:bodyPr/>
          <a:lstStyle>
            <a:lvl1pPr>
              <a:defRPr/>
            </a:lvl1pPr>
          </a:lstStyle>
          <a:p>
            <a:r>
              <a:rPr lang="en-GB" noProof="0" dirty="0"/>
              <a:t>TITLE OF THIS SLIDE</a:t>
            </a:r>
          </a:p>
        </p:txBody>
      </p:sp>
      <p:sp>
        <p:nvSpPr>
          <p:cNvPr id="230" name="Text Placeholder 17">
            <a:extLst>
              <a:ext uri="{FF2B5EF4-FFF2-40B4-BE49-F238E27FC236}">
                <a16:creationId xmlns:a16="http://schemas.microsoft.com/office/drawing/2014/main" id="{0B7FA153-19BE-4DA3-9063-7F9CB381CDD8}"/>
              </a:ext>
            </a:extLst>
          </p:cNvPr>
          <p:cNvSpPr>
            <a:spLocks noGrp="1"/>
          </p:cNvSpPr>
          <p:nvPr>
            <p:ph type="body" sz="quarter" idx="24" hasCustomPrompt="1"/>
          </p:nvPr>
        </p:nvSpPr>
        <p:spPr>
          <a:xfrm>
            <a:off x="398702" y="1733551"/>
            <a:ext cx="3900263"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dirty="0"/>
              <a:t>PLACE YOUR SUBTITLE HERE</a:t>
            </a:r>
          </a:p>
        </p:txBody>
      </p:sp>
    </p:spTree>
    <p:extLst>
      <p:ext uri="{BB962C8B-B14F-4D97-AF65-F5344CB8AC3E}">
        <p14:creationId xmlns:p14="http://schemas.microsoft.com/office/powerpoint/2010/main" val="217754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13" name="Tijdelijke aanduiding voor grafiek 12"/>
          <p:cNvSpPr>
            <a:spLocks noGrp="1"/>
          </p:cNvSpPr>
          <p:nvPr>
            <p:ph type="chart" sz="quarter" idx="14" hasCustomPrompt="1"/>
          </p:nvPr>
        </p:nvSpPr>
        <p:spPr>
          <a:xfrm>
            <a:off x="407313" y="1843271"/>
            <a:ext cx="11063964" cy="4320000"/>
          </a:xfrm>
          <a:prstGeom prst="rect">
            <a:avLst/>
          </a:prstGeom>
          <a:noFill/>
          <a:ln>
            <a:noFill/>
          </a:ln>
        </p:spPr>
        <p:txBody>
          <a:bodyPr bIns="1620000" anchor="ctr"/>
          <a:lstStyle>
            <a:lvl1pPr marL="0" indent="0" algn="ctr">
              <a:lnSpc>
                <a:spcPct val="90000"/>
              </a:lnSpc>
              <a:spcBef>
                <a:spcPts val="0"/>
              </a:spcBef>
              <a:spcAft>
                <a:spcPts val="0"/>
              </a:spcAft>
              <a:buNone/>
              <a:defRPr sz="1001" i="1">
                <a:solidFill>
                  <a:schemeClr val="tx1">
                    <a:lumMod val="50000"/>
                    <a:lumOff val="50000"/>
                  </a:schemeClr>
                </a:solidFill>
              </a:defRPr>
            </a:lvl1pPr>
          </a:lstStyle>
          <a:p>
            <a:r>
              <a:rPr lang="en-GB" noProof="0" dirty="0"/>
              <a:t>Click icon below to add a graph.</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4" name="Tijdelijke aanduiding voor datum 3"/>
          <p:cNvSpPr>
            <a:spLocks noGrp="1"/>
          </p:cNvSpPr>
          <p:nvPr>
            <p:ph type="dt" sz="half" idx="10"/>
          </p:nvPr>
        </p:nvSpPr>
        <p:spPr/>
        <p:txBody>
          <a:bodyPr/>
          <a:lstStyle/>
          <a:p>
            <a:fld id="{EF732CD8-1539-4310-9F77-F60B2F9ACC41}" type="datetime2">
              <a:rPr lang="en-GB" noProof="0" smtClean="0"/>
              <a:t>Friday, 23 July 2021</a:t>
            </a:fld>
            <a:endParaRPr lang="en-GB" noProof="0" dirty="0"/>
          </a:p>
        </p:txBody>
      </p:sp>
      <p:sp>
        <p:nvSpPr>
          <p:cNvPr id="5" name="Tijdelijke aanduiding voor voettekst 4"/>
          <p:cNvSpPr>
            <a:spLocks noGrp="1"/>
          </p:cNvSpPr>
          <p:nvPr>
            <p:ph type="ftr" sz="quarter" idx="11"/>
          </p:nvPr>
        </p:nvSpPr>
        <p:spPr/>
        <p:txBody>
          <a:bodyPr/>
          <a:lstStyle/>
          <a:p>
            <a:r>
              <a:rPr lang="en-GB" noProof="0" dirty="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dirty="0"/>
          </a:p>
        </p:txBody>
      </p:sp>
      <p:sp>
        <p:nvSpPr>
          <p:cNvPr id="7" name="Tekstvak 6"/>
          <p:cNvSpPr txBox="1"/>
          <p:nvPr userDrawn="1"/>
        </p:nvSpPr>
        <p:spPr>
          <a:xfrm>
            <a:off x="-10750" y="-662296"/>
            <a:ext cx="12192000" cy="461665"/>
          </a:xfrm>
          <a:prstGeom prst="rect">
            <a:avLst/>
          </a:prstGeom>
          <a:noFill/>
        </p:spPr>
        <p:txBody>
          <a:bodyPr wrap="square" rtlCol="0">
            <a:spAutoFit/>
          </a:bodyPr>
          <a:lstStyle/>
          <a:p>
            <a:pPr marL="0" algn="ctr" defTabSz="914423" rtl="0" eaLnBrk="1" latinLnBrk="0" hangingPunct="1"/>
            <a:r>
              <a:rPr lang="en-GB" sz="2400" b="0" kern="1200" spc="50" baseline="0" noProof="0" dirty="0">
                <a:solidFill>
                  <a:schemeClr val="accent2"/>
                </a:solidFill>
                <a:latin typeface="+mj-lt"/>
                <a:ea typeface="+mn-ea"/>
                <a:cs typeface="Calibri" panose="020F0502020204030204" pitchFamily="34" charset="0"/>
              </a:rPr>
              <a:t>GRAPH</a:t>
            </a:r>
          </a:p>
        </p:txBody>
      </p:sp>
      <p:grpSp>
        <p:nvGrpSpPr>
          <p:cNvPr id="126" name="Instruction">
            <a:extLst>
              <a:ext uri="{FF2B5EF4-FFF2-40B4-BE49-F238E27FC236}">
                <a16:creationId xmlns:a16="http://schemas.microsoft.com/office/drawing/2014/main" id="{793F9FFB-4556-49FC-81CE-2A7B08B4C37D}"/>
              </a:ext>
            </a:extLst>
          </p:cNvPr>
          <p:cNvGrpSpPr/>
          <p:nvPr userDrawn="1"/>
        </p:nvGrpSpPr>
        <p:grpSpPr>
          <a:xfrm>
            <a:off x="12389714" y="2813292"/>
            <a:ext cx="3183678" cy="2546619"/>
            <a:chOff x="12389714" y="4327164"/>
            <a:chExt cx="3183677" cy="2546619"/>
          </a:xfrm>
        </p:grpSpPr>
        <p:grpSp>
          <p:nvGrpSpPr>
            <p:cNvPr id="127" name="Meer informatie">
              <a:extLst>
                <a:ext uri="{FF2B5EF4-FFF2-40B4-BE49-F238E27FC236}">
                  <a16:creationId xmlns:a16="http://schemas.microsoft.com/office/drawing/2014/main" id="{B8C84CF8-3948-49A4-A342-23E0FE904E66}"/>
                </a:ext>
              </a:extLst>
            </p:cNvPr>
            <p:cNvGrpSpPr/>
            <p:nvPr userDrawn="1"/>
          </p:nvGrpSpPr>
          <p:grpSpPr>
            <a:xfrm>
              <a:off x="12394875" y="6090510"/>
              <a:ext cx="3178515" cy="783273"/>
              <a:chOff x="-3741486" y="3359148"/>
              <a:chExt cx="3178515" cy="783273"/>
            </a:xfrm>
          </p:grpSpPr>
          <p:sp>
            <p:nvSpPr>
              <p:cNvPr id="216" name="Freeform 101">
                <a:extLst>
                  <a:ext uri="{FF2B5EF4-FFF2-40B4-BE49-F238E27FC236}">
                    <a16:creationId xmlns:a16="http://schemas.microsoft.com/office/drawing/2014/main" id="{9D3EB1F8-23A2-4A06-AA40-FB247D95C8B3}"/>
                  </a:ext>
                </a:extLst>
              </p:cNvPr>
              <p:cNvSpPr>
                <a:spLocks noEditPoints="1"/>
              </p:cNvSpPr>
              <p:nvPr/>
            </p:nvSpPr>
            <p:spPr bwMode="auto">
              <a:xfrm>
                <a:off x="-3741486" y="3359148"/>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217" name="Rechthoek 216">
                <a:extLst>
                  <a:ext uri="{FF2B5EF4-FFF2-40B4-BE49-F238E27FC236}">
                    <a16:creationId xmlns:a16="http://schemas.microsoft.com/office/drawing/2014/main" id="{BD9D6A1C-5525-4F93-9C77-D63E6E84F10C}"/>
                  </a:ext>
                </a:extLst>
              </p:cNvPr>
              <p:cNvSpPr/>
              <p:nvPr userDrawn="1"/>
            </p:nvSpPr>
            <p:spPr>
              <a:xfrm>
                <a:off x="-3380966" y="3431177"/>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18" name="Rechte verbindingslijn 217">
                <a:extLst>
                  <a:ext uri="{FF2B5EF4-FFF2-40B4-BE49-F238E27FC236}">
                    <a16:creationId xmlns:a16="http://schemas.microsoft.com/office/drawing/2014/main" id="{4F423DEF-95A7-4E11-B5A3-2CB64927914C}"/>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cxnSp>
          <p:nvCxnSpPr>
            <p:cNvPr id="175" name="Rechte verbindingslijn 174">
              <a:extLst>
                <a:ext uri="{FF2B5EF4-FFF2-40B4-BE49-F238E27FC236}">
                  <a16:creationId xmlns:a16="http://schemas.microsoft.com/office/drawing/2014/main" id="{942A8EBF-3264-4609-B27E-6B001D21736C}"/>
                </a:ext>
              </a:extLst>
            </p:cNvPr>
            <p:cNvCxnSpPr>
              <a:cxnSpLocks/>
            </p:cNvCxnSpPr>
            <p:nvPr userDrawn="1"/>
          </p:nvCxnSpPr>
          <p:spPr>
            <a:xfrm>
              <a:off x="12395374" y="5963729"/>
              <a:ext cx="3178017" cy="0"/>
            </a:xfrm>
            <a:prstGeom prst="line">
              <a:avLst/>
            </a:prstGeom>
            <a:noFill/>
            <a:ln w="3175" cap="flat" cmpd="sng" algn="ctr">
              <a:solidFill>
                <a:schemeClr val="accent1"/>
              </a:solidFill>
              <a:prstDash val="solid"/>
            </a:ln>
            <a:effectLst/>
          </p:spPr>
        </p:cxnSp>
        <p:sp>
          <p:nvSpPr>
            <p:cNvPr id="176" name="Rechthoek 175">
              <a:extLst>
                <a:ext uri="{FF2B5EF4-FFF2-40B4-BE49-F238E27FC236}">
                  <a16:creationId xmlns:a16="http://schemas.microsoft.com/office/drawing/2014/main" id="{4B0738F5-1F7E-4CB8-9246-DD73301E0E61}"/>
                </a:ext>
              </a:extLst>
            </p:cNvPr>
            <p:cNvSpPr/>
            <p:nvPr userDrawn="1"/>
          </p:nvSpPr>
          <p:spPr>
            <a:xfrm>
              <a:off x="12395375" y="4327164"/>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Edit data of Chart</a:t>
              </a:r>
            </a:p>
          </p:txBody>
        </p:sp>
        <p:sp>
          <p:nvSpPr>
            <p:cNvPr id="177" name="Ovaal 176">
              <a:extLst>
                <a:ext uri="{FF2B5EF4-FFF2-40B4-BE49-F238E27FC236}">
                  <a16:creationId xmlns:a16="http://schemas.microsoft.com/office/drawing/2014/main" id="{2E47C6B7-27D9-42F9-A378-DEEB713E66D3}"/>
                </a:ext>
              </a:extLst>
            </p:cNvPr>
            <p:cNvSpPr/>
            <p:nvPr userDrawn="1"/>
          </p:nvSpPr>
          <p:spPr>
            <a:xfrm>
              <a:off x="12389714" y="470625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78" name="Rechte verbindingslijn 177">
              <a:extLst>
                <a:ext uri="{FF2B5EF4-FFF2-40B4-BE49-F238E27FC236}">
                  <a16:creationId xmlns:a16="http://schemas.microsoft.com/office/drawing/2014/main" id="{E8055C94-4175-4851-9B3A-4E15EBC10C87}"/>
                </a:ext>
              </a:extLst>
            </p:cNvPr>
            <p:cNvCxnSpPr>
              <a:cxnSpLocks/>
            </p:cNvCxnSpPr>
            <p:nvPr userDrawn="1"/>
          </p:nvCxnSpPr>
          <p:spPr>
            <a:xfrm>
              <a:off x="12395374" y="4584932"/>
              <a:ext cx="3178017" cy="0"/>
            </a:xfrm>
            <a:prstGeom prst="line">
              <a:avLst/>
            </a:prstGeom>
            <a:noFill/>
            <a:ln w="3175" cap="flat" cmpd="sng" algn="ctr">
              <a:solidFill>
                <a:schemeClr val="accent1"/>
              </a:solidFill>
              <a:prstDash val="solid"/>
            </a:ln>
            <a:effectLst/>
          </p:spPr>
        </p:cxnSp>
        <p:sp>
          <p:nvSpPr>
            <p:cNvPr id="183" name="Rechthoek 182">
              <a:extLst>
                <a:ext uri="{FF2B5EF4-FFF2-40B4-BE49-F238E27FC236}">
                  <a16:creationId xmlns:a16="http://schemas.microsoft.com/office/drawing/2014/main" id="{95EF4349-0D57-42F2-AD50-99E5FF58E63E}"/>
                </a:ext>
              </a:extLst>
            </p:cNvPr>
            <p:cNvSpPr/>
            <p:nvPr userDrawn="1"/>
          </p:nvSpPr>
          <p:spPr>
            <a:xfrm>
              <a:off x="12755395" y="4772316"/>
              <a:ext cx="2817995" cy="314439"/>
            </a:xfrm>
            <a:prstGeom prst="rect">
              <a:avLst/>
            </a:prstGeom>
            <a:noFill/>
            <a:ln w="25400" cap="flat" cmpd="sng" algn="ctr">
              <a:noFill/>
              <a:prstDash val="solid"/>
            </a:ln>
            <a:effectLst/>
          </p:spPr>
          <p:txBody>
            <a:bodyPr lIns="0" tIns="0" rIns="0" bIns="0" rtlCol="0" anchor="t"/>
            <a:lstStyle/>
            <a:p>
              <a:pPr lvl="0" fontAlgn="auto">
                <a:spcBef>
                  <a:spcPts val="0"/>
                </a:spcBef>
                <a:spcAft>
                  <a:spcPts val="0"/>
                </a:spcAft>
                <a:defRPr/>
              </a:pPr>
              <a:r>
                <a:rPr lang="en-GB" sz="1100" kern="0" noProof="0" dirty="0">
                  <a:solidFill>
                    <a:schemeClr val="tx1"/>
                  </a:solidFill>
                  <a:latin typeface="+mn-lt"/>
                  <a:cs typeface="Segoe UI Light" panose="020B0502040204020203" pitchFamily="34" charset="0"/>
                </a:rPr>
                <a:t>Select the chart, click with the right mouse button and choose </a:t>
              </a:r>
              <a:r>
                <a:rPr lang="en-GB" sz="1100" b="1" kern="0" noProof="0" dirty="0">
                  <a:solidFill>
                    <a:schemeClr val="tx1"/>
                  </a:solidFill>
                  <a:latin typeface="+mn-lt"/>
                  <a:cs typeface="Segoe UI Light" panose="020B0502040204020203" pitchFamily="34" charset="0"/>
                </a:rPr>
                <a:t>‘Edit data’</a:t>
              </a:r>
            </a:p>
          </p:txBody>
        </p:sp>
        <p:grpSp>
          <p:nvGrpSpPr>
            <p:cNvPr id="184" name="Groep 183">
              <a:extLst>
                <a:ext uri="{FF2B5EF4-FFF2-40B4-BE49-F238E27FC236}">
                  <a16:creationId xmlns:a16="http://schemas.microsoft.com/office/drawing/2014/main" id="{DB7113BD-E531-4096-A522-AC20852ACB5B}"/>
                </a:ext>
              </a:extLst>
            </p:cNvPr>
            <p:cNvGrpSpPr/>
            <p:nvPr userDrawn="1"/>
          </p:nvGrpSpPr>
          <p:grpSpPr>
            <a:xfrm>
              <a:off x="12755394" y="5222855"/>
              <a:ext cx="1714530" cy="639425"/>
              <a:chOff x="12757283" y="4365594"/>
              <a:chExt cx="1714530" cy="639425"/>
            </a:xfrm>
          </p:grpSpPr>
          <p:sp>
            <p:nvSpPr>
              <p:cNvPr id="185" name="Rechthoek 184">
                <a:extLst>
                  <a:ext uri="{FF2B5EF4-FFF2-40B4-BE49-F238E27FC236}">
                    <a16:creationId xmlns:a16="http://schemas.microsoft.com/office/drawing/2014/main" id="{828A1A2E-78B6-4C54-AC5A-4FB0421A7312}"/>
                  </a:ext>
                </a:extLst>
              </p:cNvPr>
              <p:cNvSpPr/>
              <p:nvPr userDrawn="1"/>
            </p:nvSpPr>
            <p:spPr>
              <a:xfrm>
                <a:off x="12757283" y="4365594"/>
                <a:ext cx="1626818"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186" name="Rechthoek 185">
                <a:extLst>
                  <a:ext uri="{FF2B5EF4-FFF2-40B4-BE49-F238E27FC236}">
                    <a16:creationId xmlns:a16="http://schemas.microsoft.com/office/drawing/2014/main" id="{4D987274-AA81-42D2-8750-4EB6E045BE58}"/>
                  </a:ext>
                </a:extLst>
              </p:cNvPr>
              <p:cNvSpPr/>
              <p:nvPr userDrawn="1"/>
            </p:nvSpPr>
            <p:spPr>
              <a:xfrm>
                <a:off x="12768263" y="4676983"/>
                <a:ext cx="1609231"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187" name="Tekstvak 186">
                <a:extLst>
                  <a:ext uri="{FF2B5EF4-FFF2-40B4-BE49-F238E27FC236}">
                    <a16:creationId xmlns:a16="http://schemas.microsoft.com/office/drawing/2014/main" id="{9C4590F8-D412-499C-818E-ECBD887BAE1D}"/>
                  </a:ext>
                </a:extLst>
              </p:cNvPr>
              <p:cNvSpPr txBox="1"/>
              <p:nvPr userDrawn="1"/>
            </p:nvSpPr>
            <p:spPr>
              <a:xfrm>
                <a:off x="12997648" y="4404704"/>
                <a:ext cx="1248154"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Change chart type</a:t>
                </a:r>
              </a:p>
            </p:txBody>
          </p:sp>
          <p:sp>
            <p:nvSpPr>
              <p:cNvPr id="188" name="Tekstvak 187">
                <a:extLst>
                  <a:ext uri="{FF2B5EF4-FFF2-40B4-BE49-F238E27FC236}">
                    <a16:creationId xmlns:a16="http://schemas.microsoft.com/office/drawing/2014/main" id="{C8CDF372-2DBD-45DE-BC19-3E45733F0387}"/>
                  </a:ext>
                </a:extLst>
              </p:cNvPr>
              <p:cNvSpPr txBox="1"/>
              <p:nvPr userDrawn="1"/>
            </p:nvSpPr>
            <p:spPr>
              <a:xfrm>
                <a:off x="12984220" y="4725830"/>
                <a:ext cx="1274711"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Edit data</a:t>
                </a:r>
              </a:p>
            </p:txBody>
          </p:sp>
          <p:pic>
            <p:nvPicPr>
              <p:cNvPr id="189" name="Picture 3">
                <a:extLst>
                  <a:ext uri="{FF2B5EF4-FFF2-40B4-BE49-F238E27FC236}">
                    <a16:creationId xmlns:a16="http://schemas.microsoft.com/office/drawing/2014/main" id="{C1BCCDF6-DBF0-47DC-96E5-F98953866889}"/>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328727" y="477368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0" name="Groep 189">
                <a:extLst>
                  <a:ext uri="{FF2B5EF4-FFF2-40B4-BE49-F238E27FC236}">
                    <a16:creationId xmlns:a16="http://schemas.microsoft.com/office/drawing/2014/main" id="{C54BBA8A-168C-4BE1-BE61-7AC88D3702D6}"/>
                  </a:ext>
                </a:extLst>
              </p:cNvPr>
              <p:cNvGrpSpPr/>
              <p:nvPr userDrawn="1"/>
            </p:nvGrpSpPr>
            <p:grpSpPr>
              <a:xfrm>
                <a:off x="12831198" y="4432250"/>
                <a:ext cx="139861" cy="152244"/>
                <a:chOff x="12574450" y="6053892"/>
                <a:chExt cx="169232" cy="184215"/>
              </a:xfrm>
            </p:grpSpPr>
            <p:sp>
              <p:nvSpPr>
                <p:cNvPr id="213" name="Rechthoek 212">
                  <a:extLst>
                    <a:ext uri="{FF2B5EF4-FFF2-40B4-BE49-F238E27FC236}">
                      <a16:creationId xmlns:a16="http://schemas.microsoft.com/office/drawing/2014/main" id="{426C4840-A6F9-4208-8893-91EC0F1CBE60}"/>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214" name="Rechthoek 213">
                  <a:extLst>
                    <a:ext uri="{FF2B5EF4-FFF2-40B4-BE49-F238E27FC236}">
                      <a16:creationId xmlns:a16="http://schemas.microsoft.com/office/drawing/2014/main" id="{A88B04BA-A673-4FC2-811B-99F0EBE6CD29}"/>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215" name="Rechthoek 214">
                  <a:extLst>
                    <a:ext uri="{FF2B5EF4-FFF2-40B4-BE49-F238E27FC236}">
                      <a16:creationId xmlns:a16="http://schemas.microsoft.com/office/drawing/2014/main" id="{E56C733E-890C-443E-83F6-5D3583C2AAF6}"/>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grpSp>
          <p:grpSp>
            <p:nvGrpSpPr>
              <p:cNvPr id="191" name="Groep 190">
                <a:extLst>
                  <a:ext uri="{FF2B5EF4-FFF2-40B4-BE49-F238E27FC236}">
                    <a16:creationId xmlns:a16="http://schemas.microsoft.com/office/drawing/2014/main" id="{44421FD3-E8E6-444A-976D-8BF4AFBDD5A0}"/>
                  </a:ext>
                </a:extLst>
              </p:cNvPr>
              <p:cNvGrpSpPr/>
              <p:nvPr userDrawn="1"/>
            </p:nvGrpSpPr>
            <p:grpSpPr>
              <a:xfrm>
                <a:off x="12831198" y="4748585"/>
                <a:ext cx="184916" cy="120210"/>
                <a:chOff x="8815516" y="1076284"/>
                <a:chExt cx="503174" cy="327105"/>
              </a:xfrm>
            </p:grpSpPr>
            <p:sp>
              <p:nvSpPr>
                <p:cNvPr id="192" name="Rechthoek 191">
                  <a:extLst>
                    <a:ext uri="{FF2B5EF4-FFF2-40B4-BE49-F238E27FC236}">
                      <a16:creationId xmlns:a16="http://schemas.microsoft.com/office/drawing/2014/main" id="{FB0E3173-AD0F-4C39-8467-1038C6B0960A}"/>
                    </a:ext>
                  </a:extLst>
                </p:cNvPr>
                <p:cNvSpPr/>
                <p:nvPr userDrawn="1"/>
              </p:nvSpPr>
              <p:spPr>
                <a:xfrm>
                  <a:off x="8815516" y="1133167"/>
                  <a:ext cx="372729" cy="23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193" name="Groep 192">
                  <a:extLst>
                    <a:ext uri="{FF2B5EF4-FFF2-40B4-BE49-F238E27FC236}">
                      <a16:creationId xmlns:a16="http://schemas.microsoft.com/office/drawing/2014/main" id="{CE368828-4123-4E64-A4A9-82B58793630C}"/>
                    </a:ext>
                  </a:extLst>
                </p:cNvPr>
                <p:cNvGrpSpPr/>
                <p:nvPr userDrawn="1"/>
              </p:nvGrpSpPr>
              <p:grpSpPr>
                <a:xfrm>
                  <a:off x="8815517" y="1076284"/>
                  <a:ext cx="503173" cy="327105"/>
                  <a:chOff x="1351248" y="-683635"/>
                  <a:chExt cx="503173" cy="327105"/>
                </a:xfrm>
              </p:grpSpPr>
              <p:grpSp>
                <p:nvGrpSpPr>
                  <p:cNvPr id="194" name="Groep 193">
                    <a:extLst>
                      <a:ext uri="{FF2B5EF4-FFF2-40B4-BE49-F238E27FC236}">
                        <a16:creationId xmlns:a16="http://schemas.microsoft.com/office/drawing/2014/main" id="{CB12E4F3-CF23-4B5F-8522-51F82D89DF76}"/>
                      </a:ext>
                    </a:extLst>
                  </p:cNvPr>
                  <p:cNvGrpSpPr/>
                  <p:nvPr userDrawn="1"/>
                </p:nvGrpSpPr>
                <p:grpSpPr>
                  <a:xfrm>
                    <a:off x="1351248" y="-683635"/>
                    <a:ext cx="375186" cy="293652"/>
                    <a:chOff x="1094874" y="-884923"/>
                    <a:chExt cx="884668" cy="692417"/>
                  </a:xfrm>
                </p:grpSpPr>
                <p:sp>
                  <p:nvSpPr>
                    <p:cNvPr id="199" name="Rechthoek 198">
                      <a:extLst>
                        <a:ext uri="{FF2B5EF4-FFF2-40B4-BE49-F238E27FC236}">
                          <a16:creationId xmlns:a16="http://schemas.microsoft.com/office/drawing/2014/main" id="{C1D0349F-5D7C-410D-B8FB-BE018567CA10}"/>
                        </a:ext>
                      </a:extLst>
                    </p:cNvPr>
                    <p:cNvSpPr/>
                    <p:nvPr userDrawn="1"/>
                  </p:nvSpPr>
                  <p:spPr>
                    <a:xfrm>
                      <a:off x="1094874" y="-884923"/>
                      <a:ext cx="878304" cy="145579"/>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200" name="Groep 199">
                      <a:extLst>
                        <a:ext uri="{FF2B5EF4-FFF2-40B4-BE49-F238E27FC236}">
                          <a16:creationId xmlns:a16="http://schemas.microsoft.com/office/drawing/2014/main" id="{234D73D1-DC5C-4D25-AA89-EA66A644FE08}"/>
                        </a:ext>
                      </a:extLst>
                    </p:cNvPr>
                    <p:cNvGrpSpPr/>
                    <p:nvPr userDrawn="1"/>
                  </p:nvGrpSpPr>
                  <p:grpSpPr>
                    <a:xfrm>
                      <a:off x="1094874" y="-878306"/>
                      <a:ext cx="867364" cy="685800"/>
                      <a:chOff x="1094874" y="-878306"/>
                      <a:chExt cx="867364" cy="613611"/>
                    </a:xfrm>
                  </p:grpSpPr>
                  <p:cxnSp>
                    <p:nvCxnSpPr>
                      <p:cNvPr id="206" name="Rechte verbindingslijn 205">
                        <a:extLst>
                          <a:ext uri="{FF2B5EF4-FFF2-40B4-BE49-F238E27FC236}">
                            <a16:creationId xmlns:a16="http://schemas.microsoft.com/office/drawing/2014/main" id="{D4D5A58F-B48E-4ED0-A262-2F1CE8837E67}"/>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07" name="Rechte verbindingslijn 206">
                        <a:extLst>
                          <a:ext uri="{FF2B5EF4-FFF2-40B4-BE49-F238E27FC236}">
                            <a16:creationId xmlns:a16="http://schemas.microsoft.com/office/drawing/2014/main" id="{14EE109C-C583-454C-AB4A-1EF883E5DC6F}"/>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208" name="Groep 207">
                        <a:extLst>
                          <a:ext uri="{FF2B5EF4-FFF2-40B4-BE49-F238E27FC236}">
                            <a16:creationId xmlns:a16="http://schemas.microsoft.com/office/drawing/2014/main" id="{BF1E430B-FF29-45B2-A193-506A4859EE48}"/>
                          </a:ext>
                        </a:extLst>
                      </p:cNvPr>
                      <p:cNvGrpSpPr/>
                      <p:nvPr userDrawn="1"/>
                    </p:nvGrpSpPr>
                    <p:grpSpPr>
                      <a:xfrm>
                        <a:off x="1270535" y="-878306"/>
                        <a:ext cx="526983" cy="613611"/>
                        <a:chOff x="1270535" y="-745959"/>
                        <a:chExt cx="526983" cy="481264"/>
                      </a:xfrm>
                    </p:grpSpPr>
                    <p:cxnSp>
                      <p:nvCxnSpPr>
                        <p:cNvPr id="209" name="Rechte verbindingslijn 208">
                          <a:extLst>
                            <a:ext uri="{FF2B5EF4-FFF2-40B4-BE49-F238E27FC236}">
                              <a16:creationId xmlns:a16="http://schemas.microsoft.com/office/drawing/2014/main" id="{6ADD2F81-750A-499D-8452-6232DB28F928}"/>
                            </a:ext>
                          </a:extLst>
                        </p:cNvPr>
                        <p:cNvCxnSpPr>
                          <a:cxnSpLocks/>
                        </p:cNvCxnSpPr>
                        <p:nvPr userDrawn="1"/>
                      </p:nvCxnSpPr>
                      <p:spPr>
                        <a:xfrm>
                          <a:off x="1446196"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10" name="Rechte verbindingslijn 209">
                          <a:extLst>
                            <a:ext uri="{FF2B5EF4-FFF2-40B4-BE49-F238E27FC236}">
                              <a16:creationId xmlns:a16="http://schemas.microsoft.com/office/drawing/2014/main" id="{B5728F58-07F7-4D3D-A783-DEB1D42587D5}"/>
                            </a:ext>
                          </a:extLst>
                        </p:cNvPr>
                        <p:cNvCxnSpPr>
                          <a:cxnSpLocks/>
                        </p:cNvCxnSpPr>
                        <p:nvPr userDrawn="1"/>
                      </p:nvCxnSpPr>
                      <p:spPr>
                        <a:xfrm>
                          <a:off x="1270535"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11" name="Rechte verbindingslijn 210">
                          <a:extLst>
                            <a:ext uri="{FF2B5EF4-FFF2-40B4-BE49-F238E27FC236}">
                              <a16:creationId xmlns:a16="http://schemas.microsoft.com/office/drawing/2014/main" id="{E52A12DE-227E-4CCD-A1E8-E0240DD8BD6E}"/>
                            </a:ext>
                          </a:extLst>
                        </p:cNvPr>
                        <p:cNvCxnSpPr>
                          <a:cxnSpLocks/>
                        </p:cNvCxnSpPr>
                        <p:nvPr userDrawn="1"/>
                      </p:nvCxnSpPr>
                      <p:spPr>
                        <a:xfrm>
                          <a:off x="1621857"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12" name="Rechte verbindingslijn 211">
                          <a:extLst>
                            <a:ext uri="{FF2B5EF4-FFF2-40B4-BE49-F238E27FC236}">
                              <a16:creationId xmlns:a16="http://schemas.microsoft.com/office/drawing/2014/main" id="{FAF21287-D824-43FD-A09A-618B4E2F6F7F}"/>
                            </a:ext>
                          </a:extLst>
                        </p:cNvPr>
                        <p:cNvCxnSpPr>
                          <a:cxnSpLocks/>
                        </p:cNvCxnSpPr>
                        <p:nvPr userDrawn="1"/>
                      </p:nvCxnSpPr>
                      <p:spPr>
                        <a:xfrm>
                          <a:off x="1797518"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201" name="Rechte verbindingslijn 200">
                      <a:extLst>
                        <a:ext uri="{FF2B5EF4-FFF2-40B4-BE49-F238E27FC236}">
                          <a16:creationId xmlns:a16="http://schemas.microsoft.com/office/drawing/2014/main" id="{E690E955-20EE-49CC-AF74-AFE3F23869A2}"/>
                        </a:ext>
                      </a:extLst>
                    </p:cNvPr>
                    <p:cNvCxnSpPr>
                      <a:cxnSpLocks/>
                    </p:cNvCxnSpPr>
                    <p:nvPr userDrawn="1"/>
                  </p:nvCxnSpPr>
                  <p:spPr>
                    <a:xfrm flipH="1">
                      <a:off x="1098555" y="-192506"/>
                      <a:ext cx="880987" cy="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202" name="Groep 201">
                      <a:extLst>
                        <a:ext uri="{FF2B5EF4-FFF2-40B4-BE49-F238E27FC236}">
                          <a16:creationId xmlns:a16="http://schemas.microsoft.com/office/drawing/2014/main" id="{3136F654-157E-454D-8EB8-69BF80B8FF35}"/>
                        </a:ext>
                      </a:extLst>
                    </p:cNvPr>
                    <p:cNvGrpSpPr/>
                    <p:nvPr userDrawn="1"/>
                  </p:nvGrpSpPr>
                  <p:grpSpPr>
                    <a:xfrm>
                      <a:off x="1094874" y="-607596"/>
                      <a:ext cx="878306" cy="276726"/>
                      <a:chOff x="1106905" y="-607596"/>
                      <a:chExt cx="878307" cy="276726"/>
                    </a:xfrm>
                  </p:grpSpPr>
                  <p:cxnSp>
                    <p:nvCxnSpPr>
                      <p:cNvPr id="203" name="Rechte verbindingslijn 202">
                        <a:extLst>
                          <a:ext uri="{FF2B5EF4-FFF2-40B4-BE49-F238E27FC236}">
                            <a16:creationId xmlns:a16="http://schemas.microsoft.com/office/drawing/2014/main" id="{52C139E8-8E8C-47A5-9ADB-B2A51D847062}"/>
                          </a:ext>
                        </a:extLst>
                      </p:cNvPr>
                      <p:cNvCxnSpPr>
                        <a:cxnSpLocks/>
                      </p:cNvCxnSpPr>
                      <p:nvPr userDrawn="1"/>
                    </p:nvCxnSpPr>
                    <p:spPr>
                      <a:xfrm flipH="1">
                        <a:off x="1106905" y="-330870"/>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04" name="Rechte verbindingslijn 203">
                        <a:extLst>
                          <a:ext uri="{FF2B5EF4-FFF2-40B4-BE49-F238E27FC236}">
                            <a16:creationId xmlns:a16="http://schemas.microsoft.com/office/drawing/2014/main" id="{CE6F6866-2E14-47C5-9D48-075782F25BCE}"/>
                          </a:ext>
                        </a:extLst>
                      </p:cNvPr>
                      <p:cNvCxnSpPr>
                        <a:cxnSpLocks/>
                      </p:cNvCxnSpPr>
                      <p:nvPr userDrawn="1"/>
                    </p:nvCxnSpPr>
                    <p:spPr>
                      <a:xfrm flipH="1">
                        <a:off x="1106905" y="-469233"/>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05" name="Rechte verbindingslijn 204">
                        <a:extLst>
                          <a:ext uri="{FF2B5EF4-FFF2-40B4-BE49-F238E27FC236}">
                            <a16:creationId xmlns:a16="http://schemas.microsoft.com/office/drawing/2014/main" id="{61F30406-C546-4D51-99D5-24A3C599F7E2}"/>
                          </a:ext>
                        </a:extLst>
                      </p:cNvPr>
                      <p:cNvCxnSpPr>
                        <a:cxnSpLocks/>
                      </p:cNvCxnSpPr>
                      <p:nvPr userDrawn="1"/>
                    </p:nvCxnSpPr>
                    <p:spPr>
                      <a:xfrm flipH="1">
                        <a:off x="1106905" y="-607596"/>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grpSp>
                <p:nvGrpSpPr>
                  <p:cNvPr id="195" name="Groep 194">
                    <a:extLst>
                      <a:ext uri="{FF2B5EF4-FFF2-40B4-BE49-F238E27FC236}">
                        <a16:creationId xmlns:a16="http://schemas.microsoft.com/office/drawing/2014/main" id="{D20B21B1-971F-4E99-A24F-3E3E9CABC428}"/>
                      </a:ext>
                    </a:extLst>
                  </p:cNvPr>
                  <p:cNvGrpSpPr/>
                  <p:nvPr userDrawn="1"/>
                </p:nvGrpSpPr>
                <p:grpSpPr>
                  <a:xfrm rot="2700000">
                    <a:off x="1605871" y="-605080"/>
                    <a:ext cx="90079" cy="407021"/>
                    <a:chOff x="3130062" y="-817193"/>
                    <a:chExt cx="131884" cy="595920"/>
                  </a:xfrm>
                  <a:solidFill>
                    <a:srgbClr val="3399FF"/>
                  </a:solidFill>
                </p:grpSpPr>
                <p:sp>
                  <p:nvSpPr>
                    <p:cNvPr id="196" name="Rechthoek 195">
                      <a:extLst>
                        <a:ext uri="{FF2B5EF4-FFF2-40B4-BE49-F238E27FC236}">
                          <a16:creationId xmlns:a16="http://schemas.microsoft.com/office/drawing/2014/main" id="{B90B262D-3C0C-4C9C-AB06-B84A4F1C588E}"/>
                        </a:ext>
                      </a:extLst>
                    </p:cNvPr>
                    <p:cNvSpPr/>
                    <p:nvPr userDrawn="1"/>
                  </p:nvSpPr>
                  <p:spPr>
                    <a:xfrm>
                      <a:off x="3130062" y="-705979"/>
                      <a:ext cx="131884" cy="281354"/>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97" name="Rechthoek: afgeronde bovenhoeken 196">
                      <a:extLst>
                        <a:ext uri="{FF2B5EF4-FFF2-40B4-BE49-F238E27FC236}">
                          <a16:creationId xmlns:a16="http://schemas.microsoft.com/office/drawing/2014/main" id="{8D572DC1-54D6-4144-A131-725291600706}"/>
                        </a:ext>
                      </a:extLst>
                    </p:cNvPr>
                    <p:cNvSpPr/>
                    <p:nvPr userDrawn="1"/>
                  </p:nvSpPr>
                  <p:spPr>
                    <a:xfrm>
                      <a:off x="3130063" y="-817193"/>
                      <a:ext cx="131883" cy="87615"/>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98" name="Gelijkbenige driehoek 197">
                      <a:extLst>
                        <a:ext uri="{FF2B5EF4-FFF2-40B4-BE49-F238E27FC236}">
                          <a16:creationId xmlns:a16="http://schemas.microsoft.com/office/drawing/2014/main" id="{ABA80F14-FAC0-4BAC-8FBE-ADBD240B916E}"/>
                        </a:ext>
                      </a:extLst>
                    </p:cNvPr>
                    <p:cNvSpPr/>
                    <p:nvPr userDrawn="1"/>
                  </p:nvSpPr>
                  <p:spPr>
                    <a:xfrm rot="10800000">
                      <a:off x="3130062" y="-401026"/>
                      <a:ext cx="131884"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grpSp>
      </p:grpSp>
      <p:grpSp>
        <p:nvGrpSpPr>
          <p:cNvPr id="219" name="Instruction">
            <a:extLst>
              <a:ext uri="{FF2B5EF4-FFF2-40B4-BE49-F238E27FC236}">
                <a16:creationId xmlns:a16="http://schemas.microsoft.com/office/drawing/2014/main" id="{DEDAC548-12F1-447A-AD7A-EC9A0A647D77}"/>
              </a:ext>
            </a:extLst>
          </p:cNvPr>
          <p:cNvGrpSpPr/>
          <p:nvPr userDrawn="1"/>
        </p:nvGrpSpPr>
        <p:grpSpPr>
          <a:xfrm>
            <a:off x="12391601" y="2"/>
            <a:ext cx="3183678" cy="2499789"/>
            <a:chOff x="12391601" y="0"/>
            <a:chExt cx="3183677" cy="2499789"/>
          </a:xfrm>
        </p:grpSpPr>
        <p:sp>
          <p:nvSpPr>
            <p:cNvPr id="220" name="Rechthoek 219">
              <a:extLst>
                <a:ext uri="{FF2B5EF4-FFF2-40B4-BE49-F238E27FC236}">
                  <a16:creationId xmlns:a16="http://schemas.microsoft.com/office/drawing/2014/main" id="{F348A743-F888-4D6A-B8F3-206985EF0EF4}"/>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Insert/change chart</a:t>
              </a:r>
            </a:p>
          </p:txBody>
        </p:sp>
        <p:sp>
          <p:nvSpPr>
            <p:cNvPr id="221" name="Ovaal 220">
              <a:extLst>
                <a:ext uri="{FF2B5EF4-FFF2-40B4-BE49-F238E27FC236}">
                  <a16:creationId xmlns:a16="http://schemas.microsoft.com/office/drawing/2014/main" id="{6B723CC5-B82F-452D-925A-A02F5CCA257D}"/>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222" name="Rechte verbindingslijn 221">
              <a:extLst>
                <a:ext uri="{FF2B5EF4-FFF2-40B4-BE49-F238E27FC236}">
                  <a16:creationId xmlns:a16="http://schemas.microsoft.com/office/drawing/2014/main" id="{BA1CD0ED-B6CA-46B0-A2F8-C91FAF154ED4}"/>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223" name="Rechte verbindingslijn 222">
              <a:extLst>
                <a:ext uri="{FF2B5EF4-FFF2-40B4-BE49-F238E27FC236}">
                  <a16:creationId xmlns:a16="http://schemas.microsoft.com/office/drawing/2014/main" id="{68101846-AAD6-45AC-A547-1E3515A36245}"/>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224" name="Rechthoek 223">
              <a:extLst>
                <a:ext uri="{FF2B5EF4-FFF2-40B4-BE49-F238E27FC236}">
                  <a16:creationId xmlns:a16="http://schemas.microsoft.com/office/drawing/2014/main" id="{C22E7587-90F2-4431-BD2A-47BBEC877CFB}"/>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chart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chart.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225" name="Ovaal 224">
              <a:extLst>
                <a:ext uri="{FF2B5EF4-FFF2-40B4-BE49-F238E27FC236}">
                  <a16:creationId xmlns:a16="http://schemas.microsoft.com/office/drawing/2014/main" id="{A9A84F71-BBD6-4515-8721-A2A1A8A821A8}"/>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26" name="Rechthoek 225">
              <a:extLst>
                <a:ext uri="{FF2B5EF4-FFF2-40B4-BE49-F238E27FC236}">
                  <a16:creationId xmlns:a16="http://schemas.microsoft.com/office/drawing/2014/main" id="{98717A78-0F3C-419D-82E5-72F4DC088907}"/>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chart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227" name="Groep 226">
              <a:extLst>
                <a:ext uri="{FF2B5EF4-FFF2-40B4-BE49-F238E27FC236}">
                  <a16:creationId xmlns:a16="http://schemas.microsoft.com/office/drawing/2014/main" id="{AA21E89A-AD59-4D45-9E64-F118E6AE5613}"/>
                </a:ext>
              </a:extLst>
            </p:cNvPr>
            <p:cNvGrpSpPr/>
            <p:nvPr userDrawn="1"/>
          </p:nvGrpSpPr>
          <p:grpSpPr>
            <a:xfrm>
              <a:off x="12757282" y="2184550"/>
              <a:ext cx="825500" cy="209550"/>
              <a:chOff x="13504624" y="2482850"/>
              <a:chExt cx="825500" cy="209550"/>
            </a:xfrm>
          </p:grpSpPr>
          <p:sp>
            <p:nvSpPr>
              <p:cNvPr id="233" name="Rechthoek 232">
                <a:extLst>
                  <a:ext uri="{FF2B5EF4-FFF2-40B4-BE49-F238E27FC236}">
                    <a16:creationId xmlns:a16="http://schemas.microsoft.com/office/drawing/2014/main" id="{A8177C32-E819-4E15-818C-1B65E6F2AAE6}"/>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234" name="Rechte verbindingslijn 233">
                <a:extLst>
                  <a:ext uri="{FF2B5EF4-FFF2-40B4-BE49-F238E27FC236}">
                    <a16:creationId xmlns:a16="http://schemas.microsoft.com/office/drawing/2014/main" id="{4E32F805-620B-40E5-89D1-49320F4AB5D6}"/>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235" name="Gelijkbenige driehoek 234">
                <a:extLst>
                  <a:ext uri="{FF2B5EF4-FFF2-40B4-BE49-F238E27FC236}">
                    <a16:creationId xmlns:a16="http://schemas.microsoft.com/office/drawing/2014/main" id="{DD4F9244-EA4E-49F2-BA31-E959E0B125A2}"/>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cxnSp>
          <p:nvCxnSpPr>
            <p:cNvPr id="228" name="Rechte verbindingslijn 227">
              <a:extLst>
                <a:ext uri="{FF2B5EF4-FFF2-40B4-BE49-F238E27FC236}">
                  <a16:creationId xmlns:a16="http://schemas.microsoft.com/office/drawing/2014/main" id="{E10511BF-B469-4D25-97D2-17D936D8F622}"/>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229" name="Groep 228">
              <a:extLst>
                <a:ext uri="{FF2B5EF4-FFF2-40B4-BE49-F238E27FC236}">
                  <a16:creationId xmlns:a16="http://schemas.microsoft.com/office/drawing/2014/main" id="{E855C095-CBD1-4398-BC5D-9CE352674CD1}"/>
                </a:ext>
              </a:extLst>
            </p:cNvPr>
            <p:cNvGrpSpPr/>
            <p:nvPr userDrawn="1"/>
          </p:nvGrpSpPr>
          <p:grpSpPr>
            <a:xfrm>
              <a:off x="12751697" y="1147804"/>
              <a:ext cx="289372" cy="314992"/>
              <a:chOff x="7322769" y="-310267"/>
              <a:chExt cx="289372" cy="314992"/>
            </a:xfrm>
          </p:grpSpPr>
          <p:sp>
            <p:nvSpPr>
              <p:cNvPr id="230" name="Rechthoek 229">
                <a:extLst>
                  <a:ext uri="{FF2B5EF4-FFF2-40B4-BE49-F238E27FC236}">
                    <a16:creationId xmlns:a16="http://schemas.microsoft.com/office/drawing/2014/main" id="{B5937057-0864-40FB-A1E2-F2113A8D129C}"/>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231" name="Rechthoek 230">
                <a:extLst>
                  <a:ext uri="{FF2B5EF4-FFF2-40B4-BE49-F238E27FC236}">
                    <a16:creationId xmlns:a16="http://schemas.microsoft.com/office/drawing/2014/main" id="{16E007DE-2903-4A53-8D60-93D05248F213}"/>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232" name="Rechthoek 231">
                <a:extLst>
                  <a:ext uri="{FF2B5EF4-FFF2-40B4-BE49-F238E27FC236}">
                    <a16:creationId xmlns:a16="http://schemas.microsoft.com/office/drawing/2014/main" id="{9B3157D6-AC86-4597-8411-11F310678DCD}"/>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sp>
        <p:nvSpPr>
          <p:cNvPr id="68" name="Tijdelijke aanduiding voor tekst 20">
            <a:extLst>
              <a:ext uri="{FF2B5EF4-FFF2-40B4-BE49-F238E27FC236}">
                <a16:creationId xmlns:a16="http://schemas.microsoft.com/office/drawing/2014/main" id="{44740ED3-EAB0-4286-B688-C68C64417CD9}"/>
              </a:ext>
            </a:extLst>
          </p:cNvPr>
          <p:cNvSpPr>
            <a:spLocks noGrp="1"/>
          </p:cNvSpPr>
          <p:nvPr>
            <p:ph type="body" sz="quarter" idx="20" hasCustomPrompt="1"/>
          </p:nvPr>
        </p:nvSpPr>
        <p:spPr>
          <a:xfrm>
            <a:off x="398706" y="308237"/>
            <a:ext cx="989033" cy="264467"/>
          </a:xfrm>
          <a:prstGeom prst="rect">
            <a:avLst/>
          </a:prstGeom>
          <a:blipFill>
            <a:blip r:embed="rId3"/>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grpSp>
        <p:nvGrpSpPr>
          <p:cNvPr id="151" name="INSTRUCTION">
            <a:extLst>
              <a:ext uri="{FF2B5EF4-FFF2-40B4-BE49-F238E27FC236}">
                <a16:creationId xmlns:a16="http://schemas.microsoft.com/office/drawing/2014/main" id="{8501B6FA-9E3F-4ACC-897B-5D3885867622}"/>
              </a:ext>
            </a:extLst>
          </p:cNvPr>
          <p:cNvGrpSpPr/>
          <p:nvPr userDrawn="1"/>
        </p:nvGrpSpPr>
        <p:grpSpPr>
          <a:xfrm>
            <a:off x="-3437547" y="1434"/>
            <a:ext cx="3194765" cy="6470299"/>
            <a:chOff x="-3437547" y="1434"/>
            <a:chExt cx="3194765" cy="6470299"/>
          </a:xfrm>
        </p:grpSpPr>
        <p:cxnSp>
          <p:nvCxnSpPr>
            <p:cNvPr id="152" name="Rechte verbindingslijn 151">
              <a:extLst>
                <a:ext uri="{FF2B5EF4-FFF2-40B4-BE49-F238E27FC236}">
                  <a16:creationId xmlns:a16="http://schemas.microsoft.com/office/drawing/2014/main" id="{792A6AD9-8A8B-4C8B-97BF-CB7B9689E0E0}"/>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53" name="Ovaal 152">
              <a:extLst>
                <a:ext uri="{FF2B5EF4-FFF2-40B4-BE49-F238E27FC236}">
                  <a16:creationId xmlns:a16="http://schemas.microsoft.com/office/drawing/2014/main" id="{1B56B792-D782-4258-AA7A-0D2E1E6A187B}"/>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154" name="Ovaal 153">
              <a:extLst>
                <a:ext uri="{FF2B5EF4-FFF2-40B4-BE49-F238E27FC236}">
                  <a16:creationId xmlns:a16="http://schemas.microsoft.com/office/drawing/2014/main" id="{FC11ECA4-26E6-42EB-8672-0EFB3EEFD855}"/>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55" name="Ovaal 154">
              <a:extLst>
                <a:ext uri="{FF2B5EF4-FFF2-40B4-BE49-F238E27FC236}">
                  <a16:creationId xmlns:a16="http://schemas.microsoft.com/office/drawing/2014/main" id="{193B3E6E-1A8C-4F31-A7C9-33B36482961B}"/>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56" name="Ovaal 155">
              <a:extLst>
                <a:ext uri="{FF2B5EF4-FFF2-40B4-BE49-F238E27FC236}">
                  <a16:creationId xmlns:a16="http://schemas.microsoft.com/office/drawing/2014/main" id="{FEE461E0-A332-402E-9B74-AE08ABC0C84F}"/>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grpSp>
          <p:nvGrpSpPr>
            <p:cNvPr id="157" name="Meer informatie">
              <a:extLst>
                <a:ext uri="{FF2B5EF4-FFF2-40B4-BE49-F238E27FC236}">
                  <a16:creationId xmlns:a16="http://schemas.microsoft.com/office/drawing/2014/main" id="{49B9A5BC-1A24-4326-A5C1-3E7276D14200}"/>
                </a:ext>
              </a:extLst>
            </p:cNvPr>
            <p:cNvGrpSpPr/>
            <p:nvPr userDrawn="1"/>
          </p:nvGrpSpPr>
          <p:grpSpPr>
            <a:xfrm>
              <a:off x="-3421298" y="5676071"/>
              <a:ext cx="3178515" cy="795662"/>
              <a:chOff x="-3741486" y="3387723"/>
              <a:chExt cx="3178515" cy="795662"/>
            </a:xfrm>
          </p:grpSpPr>
          <p:sp>
            <p:nvSpPr>
              <p:cNvPr id="282" name="Freeform 101">
                <a:extLst>
                  <a:ext uri="{FF2B5EF4-FFF2-40B4-BE49-F238E27FC236}">
                    <a16:creationId xmlns:a16="http://schemas.microsoft.com/office/drawing/2014/main" id="{856E7626-5580-402D-B5BB-735E55B0DA1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283" name="Rechthoek 282">
                <a:extLst>
                  <a:ext uri="{FF2B5EF4-FFF2-40B4-BE49-F238E27FC236}">
                    <a16:creationId xmlns:a16="http://schemas.microsoft.com/office/drawing/2014/main" id="{24AD4555-60DD-4A86-BC39-9842FFC6D060}"/>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84" name="Rechte verbindingslijn 283">
                <a:extLst>
                  <a:ext uri="{FF2B5EF4-FFF2-40B4-BE49-F238E27FC236}">
                    <a16:creationId xmlns:a16="http://schemas.microsoft.com/office/drawing/2014/main" id="{BB0A3EC7-4015-401C-8B20-B1B159F05079}"/>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58" name="Rechthoek 157">
              <a:extLst>
                <a:ext uri="{FF2B5EF4-FFF2-40B4-BE49-F238E27FC236}">
                  <a16:creationId xmlns:a16="http://schemas.microsoft.com/office/drawing/2014/main" id="{95AB77E2-387D-4EDF-97BB-197C7F493C05}"/>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dirty="0">
                  <a:ln>
                    <a:noFill/>
                  </a:ln>
                  <a:solidFill>
                    <a:schemeClr val="accent1"/>
                  </a:solidFill>
                  <a:effectLst/>
                  <a:uLnTx/>
                  <a:uFillTx/>
                  <a:latin typeface="+mj-lt"/>
                  <a:cs typeface="Segoe UI Light" panose="020B0502040204020203" pitchFamily="34" charset="0"/>
                </a:rPr>
                <a:t>Using text levels</a:t>
              </a:r>
            </a:p>
          </p:txBody>
        </p:sp>
        <p:sp>
          <p:nvSpPr>
            <p:cNvPr id="159" name="Ovaal 158">
              <a:extLst>
                <a:ext uri="{FF2B5EF4-FFF2-40B4-BE49-F238E27FC236}">
                  <a16:creationId xmlns:a16="http://schemas.microsoft.com/office/drawing/2014/main" id="{F68ACA0F-9B99-49F9-BEEB-FE699B9E6D3F}"/>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60" name="Rechte verbindingslijn 159">
              <a:extLst>
                <a:ext uri="{FF2B5EF4-FFF2-40B4-BE49-F238E27FC236}">
                  <a16:creationId xmlns:a16="http://schemas.microsoft.com/office/drawing/2014/main" id="{7DB65E77-B7C2-4B52-B6BE-B548EF17CAC7}"/>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61" name="Groep 160">
              <a:extLst>
                <a:ext uri="{FF2B5EF4-FFF2-40B4-BE49-F238E27FC236}">
                  <a16:creationId xmlns:a16="http://schemas.microsoft.com/office/drawing/2014/main" id="{985DEB5D-6089-424D-9BC0-2CCAA4BEE03B}"/>
                </a:ext>
              </a:extLst>
            </p:cNvPr>
            <p:cNvGrpSpPr/>
            <p:nvPr userDrawn="1"/>
          </p:nvGrpSpPr>
          <p:grpSpPr>
            <a:xfrm>
              <a:off x="-3437547" y="349413"/>
              <a:ext cx="2933825" cy="558875"/>
              <a:chOff x="-3419346" y="368233"/>
              <a:chExt cx="3904920" cy="743862"/>
            </a:xfrm>
          </p:grpSpPr>
          <p:sp>
            <p:nvSpPr>
              <p:cNvPr id="173" name="Rechthoek 172">
                <a:extLst>
                  <a:ext uri="{FF2B5EF4-FFF2-40B4-BE49-F238E27FC236}">
                    <a16:creationId xmlns:a16="http://schemas.microsoft.com/office/drawing/2014/main" id="{6D0DCE2D-94EF-4120-AF5C-3656F8CF9732}"/>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dirty="0">
                    <a:solidFill>
                      <a:srgbClr val="C00000"/>
                    </a:solidFill>
                    <a:latin typeface="Arial" panose="020B0604020202020204" pitchFamily="34" charset="0"/>
                    <a:cs typeface="Arial" panose="020B0604020202020204" pitchFamily="34" charset="0"/>
                  </a:rPr>
                  <a:t>Home</a:t>
                </a:r>
              </a:p>
            </p:txBody>
          </p:sp>
          <p:cxnSp>
            <p:nvCxnSpPr>
              <p:cNvPr id="174" name="Rechte verbindingslijn 173">
                <a:extLst>
                  <a:ext uri="{FF2B5EF4-FFF2-40B4-BE49-F238E27FC236}">
                    <a16:creationId xmlns:a16="http://schemas.microsoft.com/office/drawing/2014/main" id="{2CFC8FCE-0C0B-45B6-B7C0-35F639985426}"/>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Rechte verbindingslijn 178">
                <a:extLst>
                  <a:ext uri="{FF2B5EF4-FFF2-40B4-BE49-F238E27FC236}">
                    <a16:creationId xmlns:a16="http://schemas.microsoft.com/office/drawing/2014/main" id="{B5577701-D6F2-4CC0-AED4-17714DBB2403}"/>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0" name="Rechthoek 179">
                <a:extLst>
                  <a:ext uri="{FF2B5EF4-FFF2-40B4-BE49-F238E27FC236}">
                    <a16:creationId xmlns:a16="http://schemas.microsoft.com/office/drawing/2014/main" id="{F2A626DE-94A8-42FF-82DD-2111DE33A8AB}"/>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nvGrpSpPr>
              <p:cNvPr id="181" name="Groep 180">
                <a:extLst>
                  <a:ext uri="{FF2B5EF4-FFF2-40B4-BE49-F238E27FC236}">
                    <a16:creationId xmlns:a16="http://schemas.microsoft.com/office/drawing/2014/main" id="{5254D464-51AE-434A-987A-5691B6FD1AA1}"/>
                  </a:ext>
                </a:extLst>
              </p:cNvPr>
              <p:cNvGrpSpPr/>
              <p:nvPr userDrawn="1"/>
            </p:nvGrpSpPr>
            <p:grpSpPr>
              <a:xfrm>
                <a:off x="-3002834" y="720303"/>
                <a:ext cx="182598" cy="143759"/>
                <a:chOff x="-3310843" y="700986"/>
                <a:chExt cx="182598" cy="143759"/>
              </a:xfrm>
            </p:grpSpPr>
            <p:grpSp>
              <p:nvGrpSpPr>
                <p:cNvPr id="273" name="Groep 272">
                  <a:extLst>
                    <a:ext uri="{FF2B5EF4-FFF2-40B4-BE49-F238E27FC236}">
                      <a16:creationId xmlns:a16="http://schemas.microsoft.com/office/drawing/2014/main" id="{0B9493A0-A12B-4798-B302-A892D68A8547}"/>
                    </a:ext>
                  </a:extLst>
                </p:cNvPr>
                <p:cNvGrpSpPr/>
                <p:nvPr userDrawn="1"/>
              </p:nvGrpSpPr>
              <p:grpSpPr>
                <a:xfrm>
                  <a:off x="-3310843" y="700986"/>
                  <a:ext cx="182598" cy="143759"/>
                  <a:chOff x="-3310843" y="700986"/>
                  <a:chExt cx="182598" cy="143759"/>
                </a:xfrm>
              </p:grpSpPr>
              <p:cxnSp>
                <p:nvCxnSpPr>
                  <p:cNvPr id="277" name="Rechte verbindingslijn 276">
                    <a:extLst>
                      <a:ext uri="{FF2B5EF4-FFF2-40B4-BE49-F238E27FC236}">
                        <a16:creationId xmlns:a16="http://schemas.microsoft.com/office/drawing/2014/main" id="{A5128B07-2660-48B7-96BC-DF8FBAD94D48}"/>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78" name="Rechte verbindingslijn 277">
                    <a:extLst>
                      <a:ext uri="{FF2B5EF4-FFF2-40B4-BE49-F238E27FC236}">
                        <a16:creationId xmlns:a16="http://schemas.microsoft.com/office/drawing/2014/main" id="{F594BC6C-07F6-41E3-94DE-BBFF5728342D}"/>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79" name="Rechte verbindingslijn 278">
                    <a:extLst>
                      <a:ext uri="{FF2B5EF4-FFF2-40B4-BE49-F238E27FC236}">
                        <a16:creationId xmlns:a16="http://schemas.microsoft.com/office/drawing/2014/main" id="{24A6BC71-B5A3-46C2-AD73-931F59EA1EEF}"/>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80" name="Rechte verbindingslijn 279">
                    <a:extLst>
                      <a:ext uri="{FF2B5EF4-FFF2-40B4-BE49-F238E27FC236}">
                        <a16:creationId xmlns:a16="http://schemas.microsoft.com/office/drawing/2014/main" id="{4870F236-E975-46B8-BB2C-3DD2DE6E252B}"/>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81" name="Rechte verbindingslijn 280">
                    <a:extLst>
                      <a:ext uri="{FF2B5EF4-FFF2-40B4-BE49-F238E27FC236}">
                        <a16:creationId xmlns:a16="http://schemas.microsoft.com/office/drawing/2014/main" id="{EE73EACF-A842-4B1D-A80C-E9ED885ED38F}"/>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74" name="Groep 273">
                  <a:extLst>
                    <a:ext uri="{FF2B5EF4-FFF2-40B4-BE49-F238E27FC236}">
                      <a16:creationId xmlns:a16="http://schemas.microsoft.com/office/drawing/2014/main" id="{FFE636DA-0D62-4F4D-9B22-5007729FA891}"/>
                    </a:ext>
                  </a:extLst>
                </p:cNvPr>
                <p:cNvGrpSpPr/>
                <p:nvPr userDrawn="1"/>
              </p:nvGrpSpPr>
              <p:grpSpPr>
                <a:xfrm flipH="1">
                  <a:off x="-3310774" y="735854"/>
                  <a:ext cx="88801" cy="72568"/>
                  <a:chOff x="-2091059" y="1395403"/>
                  <a:chExt cx="157316" cy="128558"/>
                </a:xfrm>
              </p:grpSpPr>
              <p:sp>
                <p:nvSpPr>
                  <p:cNvPr id="275" name="Rechthoek 274">
                    <a:extLst>
                      <a:ext uri="{FF2B5EF4-FFF2-40B4-BE49-F238E27FC236}">
                        <a16:creationId xmlns:a16="http://schemas.microsoft.com/office/drawing/2014/main" id="{C397BC1D-2DE1-4A12-94A0-AFC715100DA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76" name="Pijl: punthaak 275">
                    <a:extLst>
                      <a:ext uri="{FF2B5EF4-FFF2-40B4-BE49-F238E27FC236}">
                        <a16:creationId xmlns:a16="http://schemas.microsoft.com/office/drawing/2014/main" id="{1D4955C4-6A99-4762-BD1C-5A296E750BF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nvGrpSpPr>
              <p:cNvPr id="182" name="Groep 181">
                <a:extLst>
                  <a:ext uri="{FF2B5EF4-FFF2-40B4-BE49-F238E27FC236}">
                    <a16:creationId xmlns:a16="http://schemas.microsoft.com/office/drawing/2014/main" id="{AF5C34C8-AE7C-4FD2-83DF-6060064BBCE2}"/>
                  </a:ext>
                </a:extLst>
              </p:cNvPr>
              <p:cNvGrpSpPr/>
              <p:nvPr userDrawn="1"/>
            </p:nvGrpSpPr>
            <p:grpSpPr>
              <a:xfrm>
                <a:off x="-3326107" y="720303"/>
                <a:ext cx="182598" cy="143759"/>
                <a:chOff x="-3634116" y="700986"/>
                <a:chExt cx="182598" cy="143759"/>
              </a:xfrm>
            </p:grpSpPr>
            <p:grpSp>
              <p:nvGrpSpPr>
                <p:cNvPr id="264" name="Groep 263">
                  <a:extLst>
                    <a:ext uri="{FF2B5EF4-FFF2-40B4-BE49-F238E27FC236}">
                      <a16:creationId xmlns:a16="http://schemas.microsoft.com/office/drawing/2014/main" id="{4C191190-5AC5-4BF9-A629-2CBFAE821AEF}"/>
                    </a:ext>
                  </a:extLst>
                </p:cNvPr>
                <p:cNvGrpSpPr/>
                <p:nvPr userDrawn="1"/>
              </p:nvGrpSpPr>
              <p:grpSpPr>
                <a:xfrm>
                  <a:off x="-3634116" y="700986"/>
                  <a:ext cx="182598" cy="143759"/>
                  <a:chOff x="-3634116" y="700986"/>
                  <a:chExt cx="182598" cy="143759"/>
                </a:xfrm>
              </p:grpSpPr>
              <p:cxnSp>
                <p:nvCxnSpPr>
                  <p:cNvPr id="268" name="Rechte verbindingslijn 267">
                    <a:extLst>
                      <a:ext uri="{FF2B5EF4-FFF2-40B4-BE49-F238E27FC236}">
                        <a16:creationId xmlns:a16="http://schemas.microsoft.com/office/drawing/2014/main" id="{E36ABF2D-6EEA-40F4-AA3A-EAA7489ACC9D}"/>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69" name="Rechte verbindingslijn 268">
                    <a:extLst>
                      <a:ext uri="{FF2B5EF4-FFF2-40B4-BE49-F238E27FC236}">
                        <a16:creationId xmlns:a16="http://schemas.microsoft.com/office/drawing/2014/main" id="{4E259324-ABCA-4887-AD10-B0DE577A9EB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70" name="Rechte verbindingslijn 269">
                    <a:extLst>
                      <a:ext uri="{FF2B5EF4-FFF2-40B4-BE49-F238E27FC236}">
                        <a16:creationId xmlns:a16="http://schemas.microsoft.com/office/drawing/2014/main" id="{B40B3CB4-8718-4E1E-A00E-38D5FAE5550F}"/>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71" name="Rechte verbindingslijn 270">
                    <a:extLst>
                      <a:ext uri="{FF2B5EF4-FFF2-40B4-BE49-F238E27FC236}">
                        <a16:creationId xmlns:a16="http://schemas.microsoft.com/office/drawing/2014/main" id="{8DD44A63-F467-44EC-AF23-979C580FDB15}"/>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72" name="Rechte verbindingslijn 271">
                    <a:extLst>
                      <a:ext uri="{FF2B5EF4-FFF2-40B4-BE49-F238E27FC236}">
                        <a16:creationId xmlns:a16="http://schemas.microsoft.com/office/drawing/2014/main" id="{8E008343-7747-4CE9-A30D-2DBB48C61364}"/>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65" name="Groep 264">
                  <a:extLst>
                    <a:ext uri="{FF2B5EF4-FFF2-40B4-BE49-F238E27FC236}">
                      <a16:creationId xmlns:a16="http://schemas.microsoft.com/office/drawing/2014/main" id="{38D73787-CB7B-458E-A62A-F0D2F974B9FA}"/>
                    </a:ext>
                  </a:extLst>
                </p:cNvPr>
                <p:cNvGrpSpPr/>
                <p:nvPr userDrawn="1"/>
              </p:nvGrpSpPr>
              <p:grpSpPr>
                <a:xfrm>
                  <a:off x="-3634047" y="735854"/>
                  <a:ext cx="88801" cy="72568"/>
                  <a:chOff x="-2091059" y="1395403"/>
                  <a:chExt cx="157316" cy="128558"/>
                </a:xfrm>
              </p:grpSpPr>
              <p:sp>
                <p:nvSpPr>
                  <p:cNvPr id="266" name="Rechthoek 265">
                    <a:extLst>
                      <a:ext uri="{FF2B5EF4-FFF2-40B4-BE49-F238E27FC236}">
                        <a16:creationId xmlns:a16="http://schemas.microsoft.com/office/drawing/2014/main" id="{5F555097-91E9-4EEF-8C8D-CBBA71D7031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67" name="Pijl: punthaak 266">
                    <a:extLst>
                      <a:ext uri="{FF2B5EF4-FFF2-40B4-BE49-F238E27FC236}">
                        <a16:creationId xmlns:a16="http://schemas.microsoft.com/office/drawing/2014/main" id="{A0029AF7-3292-433A-A020-10DD5BC877C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cxnSp>
            <p:nvCxnSpPr>
              <p:cNvPr id="236" name="Rechte verbindingslijn 235">
                <a:extLst>
                  <a:ext uri="{FF2B5EF4-FFF2-40B4-BE49-F238E27FC236}">
                    <a16:creationId xmlns:a16="http://schemas.microsoft.com/office/drawing/2014/main" id="{E88AB0B6-0D4F-4628-B2FA-CF65A6494D27}"/>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237" name="Rechte verbindingslijn 236">
                <a:extLst>
                  <a:ext uri="{FF2B5EF4-FFF2-40B4-BE49-F238E27FC236}">
                    <a16:creationId xmlns:a16="http://schemas.microsoft.com/office/drawing/2014/main" id="{3F767BA3-D821-4D47-B8CD-57A792B434D0}"/>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238" name="Groep 237">
                <a:extLst>
                  <a:ext uri="{FF2B5EF4-FFF2-40B4-BE49-F238E27FC236}">
                    <a16:creationId xmlns:a16="http://schemas.microsoft.com/office/drawing/2014/main" id="{C2897E6E-B533-4843-821B-FA19EFD6B32E}"/>
                  </a:ext>
                </a:extLst>
              </p:cNvPr>
              <p:cNvGrpSpPr/>
              <p:nvPr userDrawn="1"/>
            </p:nvGrpSpPr>
            <p:grpSpPr>
              <a:xfrm>
                <a:off x="-2425037" y="370226"/>
                <a:ext cx="357690" cy="330595"/>
                <a:chOff x="-2721817" y="347336"/>
                <a:chExt cx="432805" cy="400021"/>
              </a:xfrm>
            </p:grpSpPr>
            <p:sp>
              <p:nvSpPr>
                <p:cNvPr id="253" name="Rechthoek 252">
                  <a:extLst>
                    <a:ext uri="{FF2B5EF4-FFF2-40B4-BE49-F238E27FC236}">
                      <a16:creationId xmlns:a16="http://schemas.microsoft.com/office/drawing/2014/main" id="{5A2C5320-CED1-497D-BC80-114D1419C251}"/>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254" name="Groep 253">
                  <a:extLst>
                    <a:ext uri="{FF2B5EF4-FFF2-40B4-BE49-F238E27FC236}">
                      <a16:creationId xmlns:a16="http://schemas.microsoft.com/office/drawing/2014/main" id="{FCBB7891-0C3C-4EAE-964A-B5351A97F95D}"/>
                    </a:ext>
                  </a:extLst>
                </p:cNvPr>
                <p:cNvGrpSpPr/>
                <p:nvPr userDrawn="1"/>
              </p:nvGrpSpPr>
              <p:grpSpPr>
                <a:xfrm>
                  <a:off x="-2652453" y="431583"/>
                  <a:ext cx="294076" cy="231526"/>
                  <a:chOff x="-3634116" y="700986"/>
                  <a:chExt cx="182598" cy="143759"/>
                </a:xfrm>
              </p:grpSpPr>
              <p:grpSp>
                <p:nvGrpSpPr>
                  <p:cNvPr id="255" name="Groep 254">
                    <a:extLst>
                      <a:ext uri="{FF2B5EF4-FFF2-40B4-BE49-F238E27FC236}">
                        <a16:creationId xmlns:a16="http://schemas.microsoft.com/office/drawing/2014/main" id="{7B57FAE3-A708-409C-8975-E28D3E9EC2EE}"/>
                      </a:ext>
                    </a:extLst>
                  </p:cNvPr>
                  <p:cNvGrpSpPr/>
                  <p:nvPr userDrawn="1"/>
                </p:nvGrpSpPr>
                <p:grpSpPr>
                  <a:xfrm>
                    <a:off x="-3634116" y="700986"/>
                    <a:ext cx="182598" cy="143759"/>
                    <a:chOff x="-3634116" y="700986"/>
                    <a:chExt cx="182598" cy="143759"/>
                  </a:xfrm>
                </p:grpSpPr>
                <p:cxnSp>
                  <p:nvCxnSpPr>
                    <p:cNvPr id="259" name="Rechte verbindingslijn 258">
                      <a:extLst>
                        <a:ext uri="{FF2B5EF4-FFF2-40B4-BE49-F238E27FC236}">
                          <a16:creationId xmlns:a16="http://schemas.microsoft.com/office/drawing/2014/main" id="{DDAF19D6-02CF-4486-A656-955B1212F2E6}"/>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60" name="Rechte verbindingslijn 259">
                      <a:extLst>
                        <a:ext uri="{FF2B5EF4-FFF2-40B4-BE49-F238E27FC236}">
                          <a16:creationId xmlns:a16="http://schemas.microsoft.com/office/drawing/2014/main" id="{0F9353BE-0AF1-4C4D-A928-3201F6EA2812}"/>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61" name="Rechte verbindingslijn 260">
                      <a:extLst>
                        <a:ext uri="{FF2B5EF4-FFF2-40B4-BE49-F238E27FC236}">
                          <a16:creationId xmlns:a16="http://schemas.microsoft.com/office/drawing/2014/main" id="{5AE80054-E4E9-4636-B48F-6067F1AFACC3}"/>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62" name="Rechte verbindingslijn 261">
                      <a:extLst>
                        <a:ext uri="{FF2B5EF4-FFF2-40B4-BE49-F238E27FC236}">
                          <a16:creationId xmlns:a16="http://schemas.microsoft.com/office/drawing/2014/main" id="{A2929B72-19D4-4A39-A759-81533DDCB2E3}"/>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63" name="Rechte verbindingslijn 262">
                      <a:extLst>
                        <a:ext uri="{FF2B5EF4-FFF2-40B4-BE49-F238E27FC236}">
                          <a16:creationId xmlns:a16="http://schemas.microsoft.com/office/drawing/2014/main" id="{C02A6A58-FA67-4D79-9DCB-AD69C224D5A1}"/>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56" name="Groep 255">
                    <a:extLst>
                      <a:ext uri="{FF2B5EF4-FFF2-40B4-BE49-F238E27FC236}">
                        <a16:creationId xmlns:a16="http://schemas.microsoft.com/office/drawing/2014/main" id="{1D25126B-625B-4588-AE40-8E1F9EDDE788}"/>
                      </a:ext>
                    </a:extLst>
                  </p:cNvPr>
                  <p:cNvGrpSpPr/>
                  <p:nvPr userDrawn="1"/>
                </p:nvGrpSpPr>
                <p:grpSpPr>
                  <a:xfrm>
                    <a:off x="-3634047" y="735854"/>
                    <a:ext cx="88801" cy="72568"/>
                    <a:chOff x="-2091059" y="1395403"/>
                    <a:chExt cx="157316" cy="128558"/>
                  </a:xfrm>
                </p:grpSpPr>
                <p:sp>
                  <p:nvSpPr>
                    <p:cNvPr id="257" name="Rechthoek 256">
                      <a:extLst>
                        <a:ext uri="{FF2B5EF4-FFF2-40B4-BE49-F238E27FC236}">
                          <a16:creationId xmlns:a16="http://schemas.microsoft.com/office/drawing/2014/main" id="{7C0A6069-9DA6-41FE-9DE1-A448C97F993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58" name="Pijl: punthaak 257">
                      <a:extLst>
                        <a:ext uri="{FF2B5EF4-FFF2-40B4-BE49-F238E27FC236}">
                          <a16:creationId xmlns:a16="http://schemas.microsoft.com/office/drawing/2014/main" id="{7A20FCE3-F7C7-4AD8-82A3-635BC574243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grpSp>
            <p:nvGrpSpPr>
              <p:cNvPr id="239" name="Groep 238">
                <a:extLst>
                  <a:ext uri="{FF2B5EF4-FFF2-40B4-BE49-F238E27FC236}">
                    <a16:creationId xmlns:a16="http://schemas.microsoft.com/office/drawing/2014/main" id="{C7418085-126A-4BDA-B601-3E9063F5C4C6}"/>
                  </a:ext>
                </a:extLst>
              </p:cNvPr>
              <p:cNvGrpSpPr/>
              <p:nvPr userDrawn="1"/>
            </p:nvGrpSpPr>
            <p:grpSpPr>
              <a:xfrm>
                <a:off x="-2425037" y="781500"/>
                <a:ext cx="357690" cy="330595"/>
                <a:chOff x="-2721817" y="782525"/>
                <a:chExt cx="432805" cy="400021"/>
              </a:xfrm>
            </p:grpSpPr>
            <p:sp>
              <p:nvSpPr>
                <p:cNvPr id="242" name="Rechthoek 241">
                  <a:extLst>
                    <a:ext uri="{FF2B5EF4-FFF2-40B4-BE49-F238E27FC236}">
                      <a16:creationId xmlns:a16="http://schemas.microsoft.com/office/drawing/2014/main" id="{80DD672E-D080-449B-A70E-1DF5857A679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243" name="Groep 242">
                  <a:extLst>
                    <a:ext uri="{FF2B5EF4-FFF2-40B4-BE49-F238E27FC236}">
                      <a16:creationId xmlns:a16="http://schemas.microsoft.com/office/drawing/2014/main" id="{B486F30A-1B6C-4090-8E97-2CDB6E286C7A}"/>
                    </a:ext>
                  </a:extLst>
                </p:cNvPr>
                <p:cNvGrpSpPr/>
                <p:nvPr userDrawn="1"/>
              </p:nvGrpSpPr>
              <p:grpSpPr>
                <a:xfrm>
                  <a:off x="-2652453" y="866772"/>
                  <a:ext cx="294076" cy="231526"/>
                  <a:chOff x="-3310843" y="700986"/>
                  <a:chExt cx="182598" cy="143759"/>
                </a:xfrm>
              </p:grpSpPr>
              <p:grpSp>
                <p:nvGrpSpPr>
                  <p:cNvPr id="244" name="Groep 243">
                    <a:extLst>
                      <a:ext uri="{FF2B5EF4-FFF2-40B4-BE49-F238E27FC236}">
                        <a16:creationId xmlns:a16="http://schemas.microsoft.com/office/drawing/2014/main" id="{5D62DC6B-6C52-49AB-8B39-04F011C30F63}"/>
                      </a:ext>
                    </a:extLst>
                  </p:cNvPr>
                  <p:cNvGrpSpPr/>
                  <p:nvPr userDrawn="1"/>
                </p:nvGrpSpPr>
                <p:grpSpPr>
                  <a:xfrm>
                    <a:off x="-3310843" y="700986"/>
                    <a:ext cx="182598" cy="143759"/>
                    <a:chOff x="-3310843" y="700986"/>
                    <a:chExt cx="182598" cy="143759"/>
                  </a:xfrm>
                </p:grpSpPr>
                <p:cxnSp>
                  <p:nvCxnSpPr>
                    <p:cNvPr id="248" name="Rechte verbindingslijn 247">
                      <a:extLst>
                        <a:ext uri="{FF2B5EF4-FFF2-40B4-BE49-F238E27FC236}">
                          <a16:creationId xmlns:a16="http://schemas.microsoft.com/office/drawing/2014/main" id="{28B1AB14-7C7D-46C8-A087-DEF348E2D02C}"/>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49" name="Rechte verbindingslijn 248">
                      <a:extLst>
                        <a:ext uri="{FF2B5EF4-FFF2-40B4-BE49-F238E27FC236}">
                          <a16:creationId xmlns:a16="http://schemas.microsoft.com/office/drawing/2014/main" id="{77A1BB02-9B40-4AF5-BC07-B9AFBC5983F0}"/>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50" name="Rechte verbindingslijn 249">
                      <a:extLst>
                        <a:ext uri="{FF2B5EF4-FFF2-40B4-BE49-F238E27FC236}">
                          <a16:creationId xmlns:a16="http://schemas.microsoft.com/office/drawing/2014/main" id="{EAFBC372-0799-4D63-B106-B202805BC633}"/>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51" name="Rechte verbindingslijn 250">
                      <a:extLst>
                        <a:ext uri="{FF2B5EF4-FFF2-40B4-BE49-F238E27FC236}">
                          <a16:creationId xmlns:a16="http://schemas.microsoft.com/office/drawing/2014/main" id="{07F5E553-5995-4AFA-A445-861A7A745B5A}"/>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52" name="Rechte verbindingslijn 251">
                      <a:extLst>
                        <a:ext uri="{FF2B5EF4-FFF2-40B4-BE49-F238E27FC236}">
                          <a16:creationId xmlns:a16="http://schemas.microsoft.com/office/drawing/2014/main" id="{AB08734F-256C-4209-B4B3-26982E1BCB05}"/>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45" name="Groep 244">
                    <a:extLst>
                      <a:ext uri="{FF2B5EF4-FFF2-40B4-BE49-F238E27FC236}">
                        <a16:creationId xmlns:a16="http://schemas.microsoft.com/office/drawing/2014/main" id="{C162D93D-47B5-40E3-98AA-279774528AE5}"/>
                      </a:ext>
                    </a:extLst>
                  </p:cNvPr>
                  <p:cNvGrpSpPr/>
                  <p:nvPr userDrawn="1"/>
                </p:nvGrpSpPr>
                <p:grpSpPr>
                  <a:xfrm flipH="1">
                    <a:off x="-3310774" y="735854"/>
                    <a:ext cx="88801" cy="72568"/>
                    <a:chOff x="-2091059" y="1395403"/>
                    <a:chExt cx="157316" cy="128558"/>
                  </a:xfrm>
                </p:grpSpPr>
                <p:sp>
                  <p:nvSpPr>
                    <p:cNvPr id="246" name="Rechthoek 245">
                      <a:extLst>
                        <a:ext uri="{FF2B5EF4-FFF2-40B4-BE49-F238E27FC236}">
                          <a16:creationId xmlns:a16="http://schemas.microsoft.com/office/drawing/2014/main" id="{5B9742C5-E321-4366-B303-EF719025545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47" name="Pijl: punthaak 246">
                      <a:extLst>
                        <a:ext uri="{FF2B5EF4-FFF2-40B4-BE49-F238E27FC236}">
                          <a16:creationId xmlns:a16="http://schemas.microsoft.com/office/drawing/2014/main" id="{16E10514-ECFE-400D-9D42-1739B8D236E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sp>
            <p:nvSpPr>
              <p:cNvPr id="240" name="Rechthoek 239">
                <a:extLst>
                  <a:ext uri="{FF2B5EF4-FFF2-40B4-BE49-F238E27FC236}">
                    <a16:creationId xmlns:a16="http://schemas.microsoft.com/office/drawing/2014/main" id="{EC96D57E-C597-43CC-BDAA-31D558D223C2}"/>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up</a:t>
                </a:r>
              </a:p>
            </p:txBody>
          </p:sp>
          <p:sp>
            <p:nvSpPr>
              <p:cNvPr id="241" name="Rechthoek 240">
                <a:extLst>
                  <a:ext uri="{FF2B5EF4-FFF2-40B4-BE49-F238E27FC236}">
                    <a16:creationId xmlns:a16="http://schemas.microsoft.com/office/drawing/2014/main" id="{8A7B57C1-5FA9-4609-973C-92411C2E2906}"/>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down</a:t>
                </a:r>
              </a:p>
            </p:txBody>
          </p:sp>
        </p:grpSp>
        <p:cxnSp>
          <p:nvCxnSpPr>
            <p:cNvPr id="162" name="Rechte verbindingslijn 161">
              <a:extLst>
                <a:ext uri="{FF2B5EF4-FFF2-40B4-BE49-F238E27FC236}">
                  <a16:creationId xmlns:a16="http://schemas.microsoft.com/office/drawing/2014/main" id="{83A97F81-F1A8-40B7-96F8-554056B5EFDB}"/>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67" name="Ovaal 166">
              <a:extLst>
                <a:ext uri="{FF2B5EF4-FFF2-40B4-BE49-F238E27FC236}">
                  <a16:creationId xmlns:a16="http://schemas.microsoft.com/office/drawing/2014/main" id="{3C0DC35C-DAD0-4C81-B755-6C0072699601}"/>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68" name="Ovaal 167">
              <a:extLst>
                <a:ext uri="{FF2B5EF4-FFF2-40B4-BE49-F238E27FC236}">
                  <a16:creationId xmlns:a16="http://schemas.microsoft.com/office/drawing/2014/main" id="{924DD252-DCB7-405B-AD03-17E2356D7E7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69" name="Ovaal 168">
              <a:extLst>
                <a:ext uri="{FF2B5EF4-FFF2-40B4-BE49-F238E27FC236}">
                  <a16:creationId xmlns:a16="http://schemas.microsoft.com/office/drawing/2014/main" id="{F85965D8-53AB-4723-A1E3-B756C0A0E410}"/>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170" name="Ovaal 169">
              <a:extLst>
                <a:ext uri="{FF2B5EF4-FFF2-40B4-BE49-F238E27FC236}">
                  <a16:creationId xmlns:a16="http://schemas.microsoft.com/office/drawing/2014/main" id="{25131E13-5454-4ECC-8A26-55251C3D502D}"/>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171" name="Rechthoek 170">
              <a:extLst>
                <a:ext uri="{FF2B5EF4-FFF2-40B4-BE49-F238E27FC236}">
                  <a16:creationId xmlns:a16="http://schemas.microsoft.com/office/drawing/2014/main" id="{1AFBC866-65E8-4E21-BCE6-CEAF3CD02424}"/>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Choose from:</a:t>
              </a:r>
            </a:p>
          </p:txBody>
        </p:sp>
        <p:sp>
          <p:nvSpPr>
            <p:cNvPr id="172" name="Rechthoek 171">
              <a:extLst>
                <a:ext uri="{FF2B5EF4-FFF2-40B4-BE49-F238E27FC236}">
                  <a16:creationId xmlns:a16="http://schemas.microsoft.com/office/drawing/2014/main" id="{00077372-9B1F-454C-97AA-3F67DA573F88}"/>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dirty="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dirty="0">
                  <a:solidFill>
                    <a:schemeClr val="tx1"/>
                  </a:solidFill>
                  <a:latin typeface="+mn-lt"/>
                  <a:ea typeface="+mn-ea"/>
                  <a:cs typeface="+mn-cs"/>
                </a:rPr>
                <a:t># </a:t>
              </a:r>
              <a:r>
                <a:rPr lang="en-GB" sz="1400" i="0" kern="1200" noProof="0" dirty="0" err="1">
                  <a:solidFill>
                    <a:schemeClr val="tx1"/>
                  </a:solidFill>
                  <a:latin typeface="+mn-lt"/>
                  <a:ea typeface="+mn-ea"/>
                  <a:cs typeface="+mn-cs"/>
                </a:rPr>
                <a:t>Abc</a:t>
              </a:r>
              <a:endParaRPr lang="en-GB" sz="1400" i="0" kern="1200" noProof="0" dirty="0">
                <a:solidFill>
                  <a:schemeClr val="tx1"/>
                </a:solidFill>
                <a:latin typeface="+mn-lt"/>
                <a:ea typeface="+mn-ea"/>
                <a:cs typeface="+mn-cs"/>
              </a:endParaRP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dirty="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dirty="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dirty="0" err="1">
                  <a:solidFill>
                    <a:schemeClr val="tx2"/>
                  </a:solidFill>
                  <a:latin typeface="+mj-lt"/>
                  <a:ea typeface="+mn-ea"/>
                  <a:cs typeface="+mn-cs"/>
                </a:rPr>
                <a:t>Subheader</a:t>
              </a:r>
              <a:r>
                <a:rPr lang="en-GB" sz="1800" b="1" i="0" kern="1200" cap="all" baseline="0" noProof="0" dirty="0">
                  <a:solidFill>
                    <a:schemeClr val="tx2"/>
                  </a:solidFill>
                  <a:latin typeface="+mj-lt"/>
                  <a:ea typeface="+mn-ea"/>
                  <a:cs typeface="+mn-cs"/>
                </a:rPr>
                <a:t>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dirty="0">
                  <a:solidFill>
                    <a:schemeClr val="tx1"/>
                  </a:solidFill>
                  <a:latin typeface="+mj-lt"/>
                  <a:ea typeface="+mn-ea"/>
                  <a:cs typeface="+mn-cs"/>
                </a:rPr>
                <a:t>Subtitle in text</a:t>
              </a:r>
            </a:p>
          </p:txBody>
        </p:sp>
      </p:grpSp>
      <p:grpSp>
        <p:nvGrpSpPr>
          <p:cNvPr id="146" name="Group 145">
            <a:extLst>
              <a:ext uri="{FF2B5EF4-FFF2-40B4-BE49-F238E27FC236}">
                <a16:creationId xmlns:a16="http://schemas.microsoft.com/office/drawing/2014/main" id="{4CDE417A-80DB-4134-8D6D-7E209D84D809}"/>
              </a:ext>
            </a:extLst>
          </p:cNvPr>
          <p:cNvGrpSpPr/>
          <p:nvPr userDrawn="1"/>
        </p:nvGrpSpPr>
        <p:grpSpPr>
          <a:xfrm>
            <a:off x="9832545" y="-1377716"/>
            <a:ext cx="3040758" cy="2321074"/>
            <a:chOff x="9832545" y="-1377716"/>
            <a:chExt cx="3040758" cy="2321074"/>
          </a:xfrm>
        </p:grpSpPr>
        <p:sp>
          <p:nvSpPr>
            <p:cNvPr id="147" name="Freeform: Shape 146">
              <a:extLst>
                <a:ext uri="{FF2B5EF4-FFF2-40B4-BE49-F238E27FC236}">
                  <a16:creationId xmlns:a16="http://schemas.microsoft.com/office/drawing/2014/main" id="{65A679BF-CC34-411E-93B4-C8CC705F6BFB}"/>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148" name="Freeform: Shape 147">
              <a:extLst>
                <a:ext uri="{FF2B5EF4-FFF2-40B4-BE49-F238E27FC236}">
                  <a16:creationId xmlns:a16="http://schemas.microsoft.com/office/drawing/2014/main" id="{8CF0AD6C-D269-40AA-AC0D-5D8AB91A9D2C}"/>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149" name="Freeform: Shape 148">
              <a:extLst>
                <a:ext uri="{FF2B5EF4-FFF2-40B4-BE49-F238E27FC236}">
                  <a16:creationId xmlns:a16="http://schemas.microsoft.com/office/drawing/2014/main" id="{16CC2BDD-F07B-451C-A112-C5AF2E1CB605}"/>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grpSp>
      <p:sp>
        <p:nvSpPr>
          <p:cNvPr id="9" name="Title 8">
            <a:extLst>
              <a:ext uri="{FF2B5EF4-FFF2-40B4-BE49-F238E27FC236}">
                <a16:creationId xmlns:a16="http://schemas.microsoft.com/office/drawing/2014/main" id="{5A63DF8A-535D-487C-820E-64577E6C0D2D}"/>
              </a:ext>
            </a:extLst>
          </p:cNvPr>
          <p:cNvSpPr>
            <a:spLocks noGrp="1"/>
          </p:cNvSpPr>
          <p:nvPr>
            <p:ph type="title" hasCustomPrompt="1"/>
          </p:nvPr>
        </p:nvSpPr>
        <p:spPr/>
        <p:txBody>
          <a:bodyPr/>
          <a:lstStyle>
            <a:lvl1pPr>
              <a:defRPr/>
            </a:lvl1pPr>
          </a:lstStyle>
          <a:p>
            <a:r>
              <a:rPr lang="en-GB" noProof="0" dirty="0"/>
              <a:t>TITLE OF THIS SLIDE</a:t>
            </a:r>
          </a:p>
        </p:txBody>
      </p:sp>
    </p:spTree>
    <p:extLst>
      <p:ext uri="{BB962C8B-B14F-4D97-AF65-F5344CB8AC3E}">
        <p14:creationId xmlns:p14="http://schemas.microsoft.com/office/powerpoint/2010/main" val="406582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TABLE">
    <p:spTree>
      <p:nvGrpSpPr>
        <p:cNvPr id="1" name=""/>
        <p:cNvGrpSpPr/>
        <p:nvPr/>
      </p:nvGrpSpPr>
      <p:grpSpPr>
        <a:xfrm>
          <a:off x="0" y="0"/>
          <a:ext cx="0" cy="0"/>
          <a:chOff x="0" y="0"/>
          <a:chExt cx="0" cy="0"/>
        </a:xfrm>
      </p:grpSpPr>
      <p:sp>
        <p:nvSpPr>
          <p:cNvPr id="11" name="Tijdelijke aanduiding voor tabel 8"/>
          <p:cNvSpPr>
            <a:spLocks noGrp="1"/>
          </p:cNvSpPr>
          <p:nvPr>
            <p:ph type="tbl" sz="quarter" idx="15" hasCustomPrompt="1"/>
          </p:nvPr>
        </p:nvSpPr>
        <p:spPr>
          <a:xfrm>
            <a:off x="4676987" y="1843271"/>
            <a:ext cx="6794287" cy="4320000"/>
          </a:xfrm>
        </p:spPr>
        <p:txBody>
          <a:bodyPr bIns="1620000" anchor="ctr"/>
          <a:lstStyle>
            <a:lvl1pPr marL="0" indent="0" algn="ctr">
              <a:lnSpc>
                <a:spcPct val="90000"/>
              </a:lnSpc>
              <a:spcBef>
                <a:spcPts val="0"/>
              </a:spcBef>
              <a:spcAft>
                <a:spcPts val="0"/>
              </a:spcAft>
              <a:buNone/>
              <a:defRPr sz="1001">
                <a:solidFill>
                  <a:schemeClr val="tx1">
                    <a:lumMod val="50000"/>
                    <a:lumOff val="50000"/>
                  </a:schemeClr>
                </a:solidFill>
              </a:defRPr>
            </a:lvl1pPr>
          </a:lstStyle>
          <a:p>
            <a:r>
              <a:rPr lang="en-GB" noProof="0"/>
              <a:t>Click icon below to add a table.</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111" name="Tijdelijke aanduiding voor verticale tekst 2">
            <a:extLst>
              <a:ext uri="{FF2B5EF4-FFF2-40B4-BE49-F238E27FC236}">
                <a16:creationId xmlns:a16="http://schemas.microsoft.com/office/drawing/2014/main" id="{E2AC1314-3D11-4271-82CD-3D1EAE9F5C99}"/>
              </a:ext>
            </a:extLst>
          </p:cNvPr>
          <p:cNvSpPr>
            <a:spLocks noGrp="1"/>
          </p:cNvSpPr>
          <p:nvPr>
            <p:ph type="body" orient="vert" idx="1" hasCustomPrompt="1"/>
          </p:nvPr>
        </p:nvSpPr>
        <p:spPr>
          <a:xfrm>
            <a:off x="398706" y="2147739"/>
            <a:ext cx="3957647" cy="4015531"/>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p:cNvSpPr>
            <a:spLocks noGrp="1"/>
          </p:cNvSpPr>
          <p:nvPr>
            <p:ph type="dt" sz="half" idx="10"/>
          </p:nvPr>
        </p:nvSpPr>
        <p:spPr/>
        <p:txBody>
          <a:bodyPr/>
          <a:lstStyle/>
          <a:p>
            <a:fld id="{ED294DCF-58D4-4ABB-8867-839AEE456F2D}" type="datetime2">
              <a:rPr lang="en-GB" noProof="0" smtClean="0"/>
              <a:t>Friday, 23 July 2021</a:t>
            </a:fld>
            <a:endParaRPr lang="en-GB" noProof="0"/>
          </a:p>
        </p:txBody>
      </p:sp>
      <p:sp>
        <p:nvSpPr>
          <p:cNvPr id="5" name="Tijdelijke aanduiding voor voettekst 4"/>
          <p:cNvSpPr>
            <a:spLocks noGrp="1"/>
          </p:cNvSpPr>
          <p:nvPr>
            <p:ph type="ftr" sz="quarter" idx="11"/>
          </p:nvPr>
        </p:nvSpPr>
        <p:spPr/>
        <p:txBody>
          <a:bodyPr/>
          <a:lstStyle/>
          <a:p>
            <a:r>
              <a:rPr lang="en-GB" noProof="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7" name="Tekstvak 6"/>
          <p:cNvSpPr txBox="1"/>
          <p:nvPr userDrawn="1"/>
        </p:nvSpPr>
        <p:spPr>
          <a:xfrm>
            <a:off x="-10750" y="-662296"/>
            <a:ext cx="12192000" cy="461665"/>
          </a:xfrm>
          <a:prstGeom prst="rect">
            <a:avLst/>
          </a:prstGeom>
          <a:noFill/>
        </p:spPr>
        <p:txBody>
          <a:bodyPr wrap="square" rtlCol="0">
            <a:spAutoFit/>
          </a:bodyPr>
          <a:lstStyle/>
          <a:p>
            <a:pPr marL="0" algn="ctr" defTabSz="914423" rtl="0" eaLnBrk="1" latinLnBrk="0" hangingPunct="1"/>
            <a:r>
              <a:rPr lang="en-GB" sz="2400" b="0" kern="1200" spc="50" baseline="0" noProof="0">
                <a:solidFill>
                  <a:schemeClr val="accent2"/>
                </a:solidFill>
                <a:latin typeface="+mj-lt"/>
                <a:ea typeface="+mn-ea"/>
                <a:cs typeface="Calibri" panose="020F0502020204030204" pitchFamily="34" charset="0"/>
              </a:rPr>
              <a:t>TEXT + TABLE</a:t>
            </a:r>
          </a:p>
        </p:txBody>
      </p:sp>
      <p:grpSp>
        <p:nvGrpSpPr>
          <p:cNvPr id="290" name="Instruction">
            <a:extLst>
              <a:ext uri="{FF2B5EF4-FFF2-40B4-BE49-F238E27FC236}">
                <a16:creationId xmlns:a16="http://schemas.microsoft.com/office/drawing/2014/main" id="{03AE4072-F2B6-4BB7-AD8B-9F7875ECE7E3}"/>
              </a:ext>
            </a:extLst>
          </p:cNvPr>
          <p:cNvGrpSpPr/>
          <p:nvPr userDrawn="1"/>
        </p:nvGrpSpPr>
        <p:grpSpPr>
          <a:xfrm>
            <a:off x="12391602" y="0"/>
            <a:ext cx="3183678" cy="3418198"/>
            <a:chOff x="12391601" y="0"/>
            <a:chExt cx="3183678" cy="3418198"/>
          </a:xfrm>
        </p:grpSpPr>
        <p:grpSp>
          <p:nvGrpSpPr>
            <p:cNvPr id="291" name="Meer informatie">
              <a:extLst>
                <a:ext uri="{FF2B5EF4-FFF2-40B4-BE49-F238E27FC236}">
                  <a16:creationId xmlns:a16="http://schemas.microsoft.com/office/drawing/2014/main" id="{5739DE93-94DE-48C2-9F6A-AC70AB6DA80F}"/>
                </a:ext>
              </a:extLst>
            </p:cNvPr>
            <p:cNvGrpSpPr/>
            <p:nvPr userDrawn="1"/>
          </p:nvGrpSpPr>
          <p:grpSpPr>
            <a:xfrm>
              <a:off x="12396764" y="2622893"/>
              <a:ext cx="3178515" cy="795305"/>
              <a:chOff x="-3741486" y="3347116"/>
              <a:chExt cx="3178515" cy="795305"/>
            </a:xfrm>
          </p:grpSpPr>
          <p:sp>
            <p:nvSpPr>
              <p:cNvPr id="313" name="Freeform 101">
                <a:extLst>
                  <a:ext uri="{FF2B5EF4-FFF2-40B4-BE49-F238E27FC236}">
                    <a16:creationId xmlns:a16="http://schemas.microsoft.com/office/drawing/2014/main" id="{3AED1B05-13E3-4428-8415-BE9E8D1ABC47}"/>
                  </a:ext>
                </a:extLst>
              </p:cNvPr>
              <p:cNvSpPr>
                <a:spLocks noEditPoints="1"/>
              </p:cNvSpPr>
              <p:nvPr/>
            </p:nvSpPr>
            <p:spPr bwMode="auto">
              <a:xfrm>
                <a:off x="-3741486" y="3347116"/>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314" name="Rechthoek 313">
                <a:extLst>
                  <a:ext uri="{FF2B5EF4-FFF2-40B4-BE49-F238E27FC236}">
                    <a16:creationId xmlns:a16="http://schemas.microsoft.com/office/drawing/2014/main" id="{937DC180-71F9-4F1E-A9A5-0BDBE30C2541}"/>
                  </a:ext>
                </a:extLst>
              </p:cNvPr>
              <p:cNvSpPr/>
              <p:nvPr userDrawn="1"/>
            </p:nvSpPr>
            <p:spPr>
              <a:xfrm>
                <a:off x="-3380966" y="3419145"/>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315" name="Rechte verbindingslijn 314">
                <a:extLst>
                  <a:ext uri="{FF2B5EF4-FFF2-40B4-BE49-F238E27FC236}">
                    <a16:creationId xmlns:a16="http://schemas.microsoft.com/office/drawing/2014/main" id="{851E8D07-A8B9-4340-A7A5-B87F816EE104}"/>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sp>
          <p:nvSpPr>
            <p:cNvPr id="292" name="Rechthoek 291">
              <a:extLst>
                <a:ext uri="{FF2B5EF4-FFF2-40B4-BE49-F238E27FC236}">
                  <a16:creationId xmlns:a16="http://schemas.microsoft.com/office/drawing/2014/main" id="{BB0C99CF-BECB-4D67-8386-5C1FCAD7F5F1}"/>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table</a:t>
              </a:r>
            </a:p>
          </p:txBody>
        </p:sp>
        <p:sp>
          <p:nvSpPr>
            <p:cNvPr id="293" name="Ovaal 292">
              <a:extLst>
                <a:ext uri="{FF2B5EF4-FFF2-40B4-BE49-F238E27FC236}">
                  <a16:creationId xmlns:a16="http://schemas.microsoft.com/office/drawing/2014/main" id="{DD8B970A-A10A-407D-8DA6-1E2874FFDC1C}"/>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94" name="Rechte verbindingslijn 293">
              <a:extLst>
                <a:ext uri="{FF2B5EF4-FFF2-40B4-BE49-F238E27FC236}">
                  <a16:creationId xmlns:a16="http://schemas.microsoft.com/office/drawing/2014/main" id="{EF533D7D-C4FD-4BE7-9569-44BDB4AF3571}"/>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295" name="Rechte verbindingslijn 294">
              <a:extLst>
                <a:ext uri="{FF2B5EF4-FFF2-40B4-BE49-F238E27FC236}">
                  <a16:creationId xmlns:a16="http://schemas.microsoft.com/office/drawing/2014/main" id="{A496BE02-8C62-49BD-823F-299ABBE2970F}"/>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296" name="Rechthoek 295">
              <a:extLst>
                <a:ext uri="{FF2B5EF4-FFF2-40B4-BE49-F238E27FC236}">
                  <a16:creationId xmlns:a16="http://schemas.microsoft.com/office/drawing/2014/main" id="{28A53115-B918-404F-9045-F23E4C121492}"/>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table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table.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sp>
          <p:nvSpPr>
            <p:cNvPr id="297" name="Ovaal 296">
              <a:extLst>
                <a:ext uri="{FF2B5EF4-FFF2-40B4-BE49-F238E27FC236}">
                  <a16:creationId xmlns:a16="http://schemas.microsoft.com/office/drawing/2014/main" id="{315A6551-55ED-47D5-AC87-A866885EB6F9}"/>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298" name="Rechthoek 297">
              <a:extLst>
                <a:ext uri="{FF2B5EF4-FFF2-40B4-BE49-F238E27FC236}">
                  <a16:creationId xmlns:a16="http://schemas.microsoft.com/office/drawing/2014/main" id="{9F915127-5B32-479F-A02D-01FC3DCCE4F1}"/>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number of rows and columns 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‘OK’</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299" name="Groep 298">
              <a:extLst>
                <a:ext uri="{FF2B5EF4-FFF2-40B4-BE49-F238E27FC236}">
                  <a16:creationId xmlns:a16="http://schemas.microsoft.com/office/drawing/2014/main" id="{AA293B13-78D9-4EBE-ADE3-C8A25F62A250}"/>
                </a:ext>
              </a:extLst>
            </p:cNvPr>
            <p:cNvGrpSpPr/>
            <p:nvPr userDrawn="1"/>
          </p:nvGrpSpPr>
          <p:grpSpPr>
            <a:xfrm>
              <a:off x="12757282" y="2184550"/>
              <a:ext cx="825500" cy="209550"/>
              <a:chOff x="13504624" y="2482850"/>
              <a:chExt cx="825500" cy="209550"/>
            </a:xfrm>
          </p:grpSpPr>
          <p:sp>
            <p:nvSpPr>
              <p:cNvPr id="310" name="Rechthoek 309">
                <a:extLst>
                  <a:ext uri="{FF2B5EF4-FFF2-40B4-BE49-F238E27FC236}">
                    <a16:creationId xmlns:a16="http://schemas.microsoft.com/office/drawing/2014/main" id="{04813673-BCE1-44CB-9C85-56FFF35A2F37}"/>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OK</a:t>
                </a:r>
              </a:p>
            </p:txBody>
          </p:sp>
          <p:cxnSp>
            <p:nvCxnSpPr>
              <p:cNvPr id="311" name="Rechte verbindingslijn 310">
                <a:extLst>
                  <a:ext uri="{FF2B5EF4-FFF2-40B4-BE49-F238E27FC236}">
                    <a16:creationId xmlns:a16="http://schemas.microsoft.com/office/drawing/2014/main" id="{70939CBF-404E-4536-821A-D6E5FA2C7C6D}"/>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312" name="Gelijkbenige driehoek 311">
                <a:extLst>
                  <a:ext uri="{FF2B5EF4-FFF2-40B4-BE49-F238E27FC236}">
                    <a16:creationId xmlns:a16="http://schemas.microsoft.com/office/drawing/2014/main" id="{FA03ED07-06AB-4B87-AA2D-1DE6BE1B2F1C}"/>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cxnSp>
          <p:nvCxnSpPr>
            <p:cNvPr id="300" name="Rechte verbindingslijn 299">
              <a:extLst>
                <a:ext uri="{FF2B5EF4-FFF2-40B4-BE49-F238E27FC236}">
                  <a16:creationId xmlns:a16="http://schemas.microsoft.com/office/drawing/2014/main" id="{49920C8C-7C21-45E9-BB28-CE6E2777F836}"/>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301" name="Tabel icoon">
              <a:extLst>
                <a:ext uri="{FF2B5EF4-FFF2-40B4-BE49-F238E27FC236}">
                  <a16:creationId xmlns:a16="http://schemas.microsoft.com/office/drawing/2014/main" id="{C9F2B536-0A37-4D2B-B773-24CB372BDF23}"/>
                </a:ext>
              </a:extLst>
            </p:cNvPr>
            <p:cNvGrpSpPr/>
            <p:nvPr userDrawn="1"/>
          </p:nvGrpSpPr>
          <p:grpSpPr>
            <a:xfrm>
              <a:off x="12757283" y="1133664"/>
              <a:ext cx="375500" cy="339168"/>
              <a:chOff x="6072040" y="3376043"/>
              <a:chExt cx="1227920" cy="1109109"/>
            </a:xfrm>
          </p:grpSpPr>
          <p:sp>
            <p:nvSpPr>
              <p:cNvPr id="302" name="Rechthoek 301">
                <a:extLst>
                  <a:ext uri="{FF2B5EF4-FFF2-40B4-BE49-F238E27FC236}">
                    <a16:creationId xmlns:a16="http://schemas.microsoft.com/office/drawing/2014/main" id="{8956B9CA-E771-4C4A-B275-7B966E0E5801}"/>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303" name="Rechthoek 302">
                <a:extLst>
                  <a:ext uri="{FF2B5EF4-FFF2-40B4-BE49-F238E27FC236}">
                    <a16:creationId xmlns:a16="http://schemas.microsoft.com/office/drawing/2014/main" id="{2B908D92-E524-4E7C-AECC-C33BCF8160C0}"/>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cxnSp>
            <p:nvCxnSpPr>
              <p:cNvPr id="304" name="Rechte verbindingslijn 303">
                <a:extLst>
                  <a:ext uri="{FF2B5EF4-FFF2-40B4-BE49-F238E27FC236}">
                    <a16:creationId xmlns:a16="http://schemas.microsoft.com/office/drawing/2014/main" id="{708CD44D-68B4-4060-87D1-42FC7889E27A}"/>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5" name="Rechte verbindingslijn 304">
                <a:extLst>
                  <a:ext uri="{FF2B5EF4-FFF2-40B4-BE49-F238E27FC236}">
                    <a16:creationId xmlns:a16="http://schemas.microsoft.com/office/drawing/2014/main" id="{4DD14E84-9DC9-4DD8-8F7C-DD7E005E1B4B}"/>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6" name="Rechte verbindingslijn 305">
                <a:extLst>
                  <a:ext uri="{FF2B5EF4-FFF2-40B4-BE49-F238E27FC236}">
                    <a16:creationId xmlns:a16="http://schemas.microsoft.com/office/drawing/2014/main" id="{0A64D114-729B-4CDA-B713-BED0E6BDA05B}"/>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7" name="Rechte verbindingslijn 306">
                <a:extLst>
                  <a:ext uri="{FF2B5EF4-FFF2-40B4-BE49-F238E27FC236}">
                    <a16:creationId xmlns:a16="http://schemas.microsoft.com/office/drawing/2014/main" id="{01698051-744C-4CF8-ABA1-419786B2AF99}"/>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8" name="Rechte verbindingslijn 307">
                <a:extLst>
                  <a:ext uri="{FF2B5EF4-FFF2-40B4-BE49-F238E27FC236}">
                    <a16:creationId xmlns:a16="http://schemas.microsoft.com/office/drawing/2014/main" id="{A1EFA593-8D9F-414D-A970-B6ECEE78577C}"/>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309" name="Rechthoek 308">
                <a:extLst>
                  <a:ext uri="{FF2B5EF4-FFF2-40B4-BE49-F238E27FC236}">
                    <a16:creationId xmlns:a16="http://schemas.microsoft.com/office/drawing/2014/main" id="{280C087B-5B60-462D-A2EC-5A910D81363D}"/>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grpSp>
      <p:sp>
        <p:nvSpPr>
          <p:cNvPr id="109" name="Tijdelijke aanduiding voor tekst 20">
            <a:extLst>
              <a:ext uri="{FF2B5EF4-FFF2-40B4-BE49-F238E27FC236}">
                <a16:creationId xmlns:a16="http://schemas.microsoft.com/office/drawing/2014/main" id="{E0D652E5-D669-448B-8C63-C18C9FB1464A}"/>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113" name="INSTRUCTION">
            <a:extLst>
              <a:ext uri="{FF2B5EF4-FFF2-40B4-BE49-F238E27FC236}">
                <a16:creationId xmlns:a16="http://schemas.microsoft.com/office/drawing/2014/main" id="{3B31F78D-52AA-44CE-8BCC-232EB9FD7BCD}"/>
              </a:ext>
            </a:extLst>
          </p:cNvPr>
          <p:cNvGrpSpPr/>
          <p:nvPr userDrawn="1"/>
        </p:nvGrpSpPr>
        <p:grpSpPr>
          <a:xfrm>
            <a:off x="-3437547" y="1434"/>
            <a:ext cx="3194765" cy="6470299"/>
            <a:chOff x="-3437547" y="1434"/>
            <a:chExt cx="3194765" cy="6470299"/>
          </a:xfrm>
        </p:grpSpPr>
        <p:cxnSp>
          <p:nvCxnSpPr>
            <p:cNvPr id="114" name="Rechte verbindingslijn 113">
              <a:extLst>
                <a:ext uri="{FF2B5EF4-FFF2-40B4-BE49-F238E27FC236}">
                  <a16:creationId xmlns:a16="http://schemas.microsoft.com/office/drawing/2014/main" id="{15683DA3-3318-4119-B3E6-E7778644345A}"/>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15" name="Ovaal 114">
              <a:extLst>
                <a:ext uri="{FF2B5EF4-FFF2-40B4-BE49-F238E27FC236}">
                  <a16:creationId xmlns:a16="http://schemas.microsoft.com/office/drawing/2014/main" id="{74134090-73DE-47DF-90E5-A20C6E1E402A}"/>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16" name="Ovaal 115">
              <a:extLst>
                <a:ext uri="{FF2B5EF4-FFF2-40B4-BE49-F238E27FC236}">
                  <a16:creationId xmlns:a16="http://schemas.microsoft.com/office/drawing/2014/main" id="{3B65806D-7203-477F-A3D4-8AE52B8A1154}"/>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17" name="Ovaal 116">
              <a:extLst>
                <a:ext uri="{FF2B5EF4-FFF2-40B4-BE49-F238E27FC236}">
                  <a16:creationId xmlns:a16="http://schemas.microsoft.com/office/drawing/2014/main" id="{BFE82CFA-D787-4520-BA01-0EC3437BCBE6}"/>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18" name="Ovaal 117">
              <a:extLst>
                <a:ext uri="{FF2B5EF4-FFF2-40B4-BE49-F238E27FC236}">
                  <a16:creationId xmlns:a16="http://schemas.microsoft.com/office/drawing/2014/main" id="{D04DA2A5-6535-4003-B3ED-CED41A57ECB3}"/>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19" name="Meer informatie">
              <a:extLst>
                <a:ext uri="{FF2B5EF4-FFF2-40B4-BE49-F238E27FC236}">
                  <a16:creationId xmlns:a16="http://schemas.microsoft.com/office/drawing/2014/main" id="{BD6869A4-8004-4393-8F55-2DB304C6EC13}"/>
                </a:ext>
              </a:extLst>
            </p:cNvPr>
            <p:cNvGrpSpPr/>
            <p:nvPr userDrawn="1"/>
          </p:nvGrpSpPr>
          <p:grpSpPr>
            <a:xfrm>
              <a:off x="-3421298" y="5676071"/>
              <a:ext cx="3178515" cy="795662"/>
              <a:chOff x="-3741486" y="3387723"/>
              <a:chExt cx="3178515" cy="795662"/>
            </a:xfrm>
          </p:grpSpPr>
          <p:sp>
            <p:nvSpPr>
              <p:cNvPr id="260" name="Freeform 101">
                <a:extLst>
                  <a:ext uri="{FF2B5EF4-FFF2-40B4-BE49-F238E27FC236}">
                    <a16:creationId xmlns:a16="http://schemas.microsoft.com/office/drawing/2014/main" id="{F9CFC558-1ED4-45E3-828E-91C9A592063E}"/>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61" name="Rechthoek 260">
                <a:extLst>
                  <a:ext uri="{FF2B5EF4-FFF2-40B4-BE49-F238E27FC236}">
                    <a16:creationId xmlns:a16="http://schemas.microsoft.com/office/drawing/2014/main" id="{9B11A0D2-B886-4274-B522-EAEBCC1AF93D}"/>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62" name="Rechte verbindingslijn 261">
                <a:extLst>
                  <a:ext uri="{FF2B5EF4-FFF2-40B4-BE49-F238E27FC236}">
                    <a16:creationId xmlns:a16="http://schemas.microsoft.com/office/drawing/2014/main" id="{3FC0BEE3-F9BA-4DC4-885E-9A3AE7B65638}"/>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20" name="Rechthoek 119">
              <a:extLst>
                <a:ext uri="{FF2B5EF4-FFF2-40B4-BE49-F238E27FC236}">
                  <a16:creationId xmlns:a16="http://schemas.microsoft.com/office/drawing/2014/main" id="{5CE9C4E1-EB0B-4B12-B2E0-7F91B596C2F6}"/>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21" name="Ovaal 120">
              <a:extLst>
                <a:ext uri="{FF2B5EF4-FFF2-40B4-BE49-F238E27FC236}">
                  <a16:creationId xmlns:a16="http://schemas.microsoft.com/office/drawing/2014/main" id="{8F5EEF94-5B8D-41ED-AE51-DCE585F29B62}"/>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22" name="Rechte verbindingslijn 121">
              <a:extLst>
                <a:ext uri="{FF2B5EF4-FFF2-40B4-BE49-F238E27FC236}">
                  <a16:creationId xmlns:a16="http://schemas.microsoft.com/office/drawing/2014/main" id="{30CCC02E-D7BB-497D-B413-F7AB621DF222}"/>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23" name="Groep 122">
              <a:extLst>
                <a:ext uri="{FF2B5EF4-FFF2-40B4-BE49-F238E27FC236}">
                  <a16:creationId xmlns:a16="http://schemas.microsoft.com/office/drawing/2014/main" id="{8D0B1323-952C-4028-B265-DC1EA074161D}"/>
                </a:ext>
              </a:extLst>
            </p:cNvPr>
            <p:cNvGrpSpPr/>
            <p:nvPr userDrawn="1"/>
          </p:nvGrpSpPr>
          <p:grpSpPr>
            <a:xfrm>
              <a:off x="-3437547" y="349413"/>
              <a:ext cx="2933825" cy="558875"/>
              <a:chOff x="-3419346" y="368233"/>
              <a:chExt cx="3904920" cy="743862"/>
            </a:xfrm>
          </p:grpSpPr>
          <p:sp>
            <p:nvSpPr>
              <p:cNvPr id="135" name="Rechthoek 134">
                <a:extLst>
                  <a:ext uri="{FF2B5EF4-FFF2-40B4-BE49-F238E27FC236}">
                    <a16:creationId xmlns:a16="http://schemas.microsoft.com/office/drawing/2014/main" id="{08CC2528-E66A-4DF3-94E8-E722932E1895}"/>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36" name="Rechte verbindingslijn 135">
                <a:extLst>
                  <a:ext uri="{FF2B5EF4-FFF2-40B4-BE49-F238E27FC236}">
                    <a16:creationId xmlns:a16="http://schemas.microsoft.com/office/drawing/2014/main" id="{B86142F6-F0A3-4340-9165-81CA02A77BCD}"/>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Rechte verbindingslijn 136">
                <a:extLst>
                  <a:ext uri="{FF2B5EF4-FFF2-40B4-BE49-F238E27FC236}">
                    <a16:creationId xmlns:a16="http://schemas.microsoft.com/office/drawing/2014/main" id="{AC1002C3-AB94-4BCA-BEC3-751DC0891656}"/>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Rechthoek 137">
                <a:extLst>
                  <a:ext uri="{FF2B5EF4-FFF2-40B4-BE49-F238E27FC236}">
                    <a16:creationId xmlns:a16="http://schemas.microsoft.com/office/drawing/2014/main" id="{308F2527-EBD0-42D1-A2AA-CC09A303DDEE}"/>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39" name="Groep 138">
                <a:extLst>
                  <a:ext uri="{FF2B5EF4-FFF2-40B4-BE49-F238E27FC236}">
                    <a16:creationId xmlns:a16="http://schemas.microsoft.com/office/drawing/2014/main" id="{E7E53C08-BEF9-4BA1-A825-3240C117775B}"/>
                  </a:ext>
                </a:extLst>
              </p:cNvPr>
              <p:cNvGrpSpPr/>
              <p:nvPr userDrawn="1"/>
            </p:nvGrpSpPr>
            <p:grpSpPr>
              <a:xfrm>
                <a:off x="-3002834" y="720303"/>
                <a:ext cx="182598" cy="143759"/>
                <a:chOff x="-3310843" y="700986"/>
                <a:chExt cx="182598" cy="143759"/>
              </a:xfrm>
            </p:grpSpPr>
            <p:grpSp>
              <p:nvGrpSpPr>
                <p:cNvPr id="251" name="Groep 250">
                  <a:extLst>
                    <a:ext uri="{FF2B5EF4-FFF2-40B4-BE49-F238E27FC236}">
                      <a16:creationId xmlns:a16="http://schemas.microsoft.com/office/drawing/2014/main" id="{58AF255B-7935-4422-BCC3-E6F13367FF6A}"/>
                    </a:ext>
                  </a:extLst>
                </p:cNvPr>
                <p:cNvGrpSpPr/>
                <p:nvPr userDrawn="1"/>
              </p:nvGrpSpPr>
              <p:grpSpPr>
                <a:xfrm>
                  <a:off x="-3310843" y="700986"/>
                  <a:ext cx="182598" cy="143759"/>
                  <a:chOff x="-3310843" y="700986"/>
                  <a:chExt cx="182598" cy="143759"/>
                </a:xfrm>
              </p:grpSpPr>
              <p:cxnSp>
                <p:nvCxnSpPr>
                  <p:cNvPr id="255" name="Rechte verbindingslijn 254">
                    <a:extLst>
                      <a:ext uri="{FF2B5EF4-FFF2-40B4-BE49-F238E27FC236}">
                        <a16:creationId xmlns:a16="http://schemas.microsoft.com/office/drawing/2014/main" id="{0EC1E8AB-56C7-44E7-9273-F7D71C8178A2}"/>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56" name="Rechte verbindingslijn 255">
                    <a:extLst>
                      <a:ext uri="{FF2B5EF4-FFF2-40B4-BE49-F238E27FC236}">
                        <a16:creationId xmlns:a16="http://schemas.microsoft.com/office/drawing/2014/main" id="{9D997BA6-B202-4572-8EA1-3CDFFC851956}"/>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57" name="Rechte verbindingslijn 256">
                    <a:extLst>
                      <a:ext uri="{FF2B5EF4-FFF2-40B4-BE49-F238E27FC236}">
                        <a16:creationId xmlns:a16="http://schemas.microsoft.com/office/drawing/2014/main" id="{1DF8AEF1-00DC-4889-BEDC-8422F5A3E10E}"/>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58" name="Rechte verbindingslijn 257">
                    <a:extLst>
                      <a:ext uri="{FF2B5EF4-FFF2-40B4-BE49-F238E27FC236}">
                        <a16:creationId xmlns:a16="http://schemas.microsoft.com/office/drawing/2014/main" id="{D1E05155-245F-409A-8B67-2C27A6A0857E}"/>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59" name="Rechte verbindingslijn 258">
                    <a:extLst>
                      <a:ext uri="{FF2B5EF4-FFF2-40B4-BE49-F238E27FC236}">
                        <a16:creationId xmlns:a16="http://schemas.microsoft.com/office/drawing/2014/main" id="{4C5DE58C-431A-47B6-9275-FC99DF2AD91C}"/>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52" name="Groep 251">
                  <a:extLst>
                    <a:ext uri="{FF2B5EF4-FFF2-40B4-BE49-F238E27FC236}">
                      <a16:creationId xmlns:a16="http://schemas.microsoft.com/office/drawing/2014/main" id="{B77341BA-C637-4638-B4CD-4B26E3513842}"/>
                    </a:ext>
                  </a:extLst>
                </p:cNvPr>
                <p:cNvGrpSpPr/>
                <p:nvPr userDrawn="1"/>
              </p:nvGrpSpPr>
              <p:grpSpPr>
                <a:xfrm flipH="1">
                  <a:off x="-3310774" y="735854"/>
                  <a:ext cx="88801" cy="72568"/>
                  <a:chOff x="-2091059" y="1395403"/>
                  <a:chExt cx="157316" cy="128558"/>
                </a:xfrm>
              </p:grpSpPr>
              <p:sp>
                <p:nvSpPr>
                  <p:cNvPr id="253" name="Rechthoek 252">
                    <a:extLst>
                      <a:ext uri="{FF2B5EF4-FFF2-40B4-BE49-F238E27FC236}">
                        <a16:creationId xmlns:a16="http://schemas.microsoft.com/office/drawing/2014/main" id="{B3A298BA-C1F6-410B-BB2B-914E56AAB8F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54" name="Pijl: punthaak 253">
                    <a:extLst>
                      <a:ext uri="{FF2B5EF4-FFF2-40B4-BE49-F238E27FC236}">
                        <a16:creationId xmlns:a16="http://schemas.microsoft.com/office/drawing/2014/main" id="{79979CD2-B1FB-47F4-BAB4-7DB37AC6232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40" name="Groep 139">
                <a:extLst>
                  <a:ext uri="{FF2B5EF4-FFF2-40B4-BE49-F238E27FC236}">
                    <a16:creationId xmlns:a16="http://schemas.microsoft.com/office/drawing/2014/main" id="{6AA6B7C1-96BB-478D-95DA-6FAA09672564}"/>
                  </a:ext>
                </a:extLst>
              </p:cNvPr>
              <p:cNvGrpSpPr/>
              <p:nvPr userDrawn="1"/>
            </p:nvGrpSpPr>
            <p:grpSpPr>
              <a:xfrm>
                <a:off x="-3326107" y="720303"/>
                <a:ext cx="182598" cy="143759"/>
                <a:chOff x="-3634116" y="700986"/>
                <a:chExt cx="182598" cy="143759"/>
              </a:xfrm>
            </p:grpSpPr>
            <p:grpSp>
              <p:nvGrpSpPr>
                <p:cNvPr id="242" name="Groep 241">
                  <a:extLst>
                    <a:ext uri="{FF2B5EF4-FFF2-40B4-BE49-F238E27FC236}">
                      <a16:creationId xmlns:a16="http://schemas.microsoft.com/office/drawing/2014/main" id="{8F9FA8AE-D8E1-4EB7-B2EA-9D60F5A707B5}"/>
                    </a:ext>
                  </a:extLst>
                </p:cNvPr>
                <p:cNvGrpSpPr/>
                <p:nvPr userDrawn="1"/>
              </p:nvGrpSpPr>
              <p:grpSpPr>
                <a:xfrm>
                  <a:off x="-3634116" y="700986"/>
                  <a:ext cx="182598" cy="143759"/>
                  <a:chOff x="-3634116" y="700986"/>
                  <a:chExt cx="182598" cy="143759"/>
                </a:xfrm>
              </p:grpSpPr>
              <p:cxnSp>
                <p:nvCxnSpPr>
                  <p:cNvPr id="246" name="Rechte verbindingslijn 245">
                    <a:extLst>
                      <a:ext uri="{FF2B5EF4-FFF2-40B4-BE49-F238E27FC236}">
                        <a16:creationId xmlns:a16="http://schemas.microsoft.com/office/drawing/2014/main" id="{6B8D6D6B-522F-4417-AA9A-7869666E78B9}"/>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47" name="Rechte verbindingslijn 246">
                    <a:extLst>
                      <a:ext uri="{FF2B5EF4-FFF2-40B4-BE49-F238E27FC236}">
                        <a16:creationId xmlns:a16="http://schemas.microsoft.com/office/drawing/2014/main" id="{4D3ECF4B-2B3E-4E0A-9E24-A7DCC5E0D94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48" name="Rechte verbindingslijn 247">
                    <a:extLst>
                      <a:ext uri="{FF2B5EF4-FFF2-40B4-BE49-F238E27FC236}">
                        <a16:creationId xmlns:a16="http://schemas.microsoft.com/office/drawing/2014/main" id="{B131643C-C313-450E-A39A-B52126FFD7E3}"/>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49" name="Rechte verbindingslijn 248">
                    <a:extLst>
                      <a:ext uri="{FF2B5EF4-FFF2-40B4-BE49-F238E27FC236}">
                        <a16:creationId xmlns:a16="http://schemas.microsoft.com/office/drawing/2014/main" id="{59B23349-4638-4DBB-8ED1-617E24583667}"/>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50" name="Rechte verbindingslijn 249">
                    <a:extLst>
                      <a:ext uri="{FF2B5EF4-FFF2-40B4-BE49-F238E27FC236}">
                        <a16:creationId xmlns:a16="http://schemas.microsoft.com/office/drawing/2014/main" id="{E5773D0F-C20B-45E3-9465-11E111E33399}"/>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43" name="Groep 242">
                  <a:extLst>
                    <a:ext uri="{FF2B5EF4-FFF2-40B4-BE49-F238E27FC236}">
                      <a16:creationId xmlns:a16="http://schemas.microsoft.com/office/drawing/2014/main" id="{86A103CA-C3A7-4A88-87EB-B149490AAB40}"/>
                    </a:ext>
                  </a:extLst>
                </p:cNvPr>
                <p:cNvGrpSpPr/>
                <p:nvPr userDrawn="1"/>
              </p:nvGrpSpPr>
              <p:grpSpPr>
                <a:xfrm>
                  <a:off x="-3634047" y="735854"/>
                  <a:ext cx="88801" cy="72568"/>
                  <a:chOff x="-2091059" y="1395403"/>
                  <a:chExt cx="157316" cy="128558"/>
                </a:xfrm>
              </p:grpSpPr>
              <p:sp>
                <p:nvSpPr>
                  <p:cNvPr id="244" name="Rechthoek 243">
                    <a:extLst>
                      <a:ext uri="{FF2B5EF4-FFF2-40B4-BE49-F238E27FC236}">
                        <a16:creationId xmlns:a16="http://schemas.microsoft.com/office/drawing/2014/main" id="{0BFDE069-F726-4714-8103-47C4D007898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45" name="Pijl: punthaak 244">
                    <a:extLst>
                      <a:ext uri="{FF2B5EF4-FFF2-40B4-BE49-F238E27FC236}">
                        <a16:creationId xmlns:a16="http://schemas.microsoft.com/office/drawing/2014/main" id="{66B492D1-550C-458A-A272-648044EE08C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41" name="Rechte verbindingslijn 140">
                <a:extLst>
                  <a:ext uri="{FF2B5EF4-FFF2-40B4-BE49-F238E27FC236}">
                    <a16:creationId xmlns:a16="http://schemas.microsoft.com/office/drawing/2014/main" id="{A84BC007-7328-4183-B13E-37000C667DB8}"/>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42" name="Rechte verbindingslijn 141">
                <a:extLst>
                  <a:ext uri="{FF2B5EF4-FFF2-40B4-BE49-F238E27FC236}">
                    <a16:creationId xmlns:a16="http://schemas.microsoft.com/office/drawing/2014/main" id="{8EB52F38-B87B-48B0-B8F1-F32A08428DA2}"/>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43" name="Groep 142">
                <a:extLst>
                  <a:ext uri="{FF2B5EF4-FFF2-40B4-BE49-F238E27FC236}">
                    <a16:creationId xmlns:a16="http://schemas.microsoft.com/office/drawing/2014/main" id="{78B8D67B-20E9-4A8F-8D77-A3CF40C72225}"/>
                  </a:ext>
                </a:extLst>
              </p:cNvPr>
              <p:cNvGrpSpPr/>
              <p:nvPr userDrawn="1"/>
            </p:nvGrpSpPr>
            <p:grpSpPr>
              <a:xfrm>
                <a:off x="-2425037" y="370226"/>
                <a:ext cx="357690" cy="330595"/>
                <a:chOff x="-2721817" y="347336"/>
                <a:chExt cx="432805" cy="400021"/>
              </a:xfrm>
            </p:grpSpPr>
            <p:sp>
              <p:nvSpPr>
                <p:cNvPr id="231" name="Rechthoek 230">
                  <a:extLst>
                    <a:ext uri="{FF2B5EF4-FFF2-40B4-BE49-F238E27FC236}">
                      <a16:creationId xmlns:a16="http://schemas.microsoft.com/office/drawing/2014/main" id="{A4EC8DEE-48E8-40DF-9AC9-C6A56B129908}"/>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32" name="Groep 231">
                  <a:extLst>
                    <a:ext uri="{FF2B5EF4-FFF2-40B4-BE49-F238E27FC236}">
                      <a16:creationId xmlns:a16="http://schemas.microsoft.com/office/drawing/2014/main" id="{E2486332-1F37-401A-A564-993FF416D8C5}"/>
                    </a:ext>
                  </a:extLst>
                </p:cNvPr>
                <p:cNvGrpSpPr/>
                <p:nvPr userDrawn="1"/>
              </p:nvGrpSpPr>
              <p:grpSpPr>
                <a:xfrm>
                  <a:off x="-2652453" y="431583"/>
                  <a:ext cx="294076" cy="231526"/>
                  <a:chOff x="-3634116" y="700986"/>
                  <a:chExt cx="182598" cy="143759"/>
                </a:xfrm>
              </p:grpSpPr>
              <p:grpSp>
                <p:nvGrpSpPr>
                  <p:cNvPr id="233" name="Groep 232">
                    <a:extLst>
                      <a:ext uri="{FF2B5EF4-FFF2-40B4-BE49-F238E27FC236}">
                        <a16:creationId xmlns:a16="http://schemas.microsoft.com/office/drawing/2014/main" id="{2A6E163C-5F35-42A8-948C-8BB207F2FD94}"/>
                      </a:ext>
                    </a:extLst>
                  </p:cNvPr>
                  <p:cNvGrpSpPr/>
                  <p:nvPr userDrawn="1"/>
                </p:nvGrpSpPr>
                <p:grpSpPr>
                  <a:xfrm>
                    <a:off x="-3634116" y="700986"/>
                    <a:ext cx="182598" cy="143759"/>
                    <a:chOff x="-3634116" y="700986"/>
                    <a:chExt cx="182598" cy="143759"/>
                  </a:xfrm>
                </p:grpSpPr>
                <p:cxnSp>
                  <p:nvCxnSpPr>
                    <p:cNvPr id="237" name="Rechte verbindingslijn 236">
                      <a:extLst>
                        <a:ext uri="{FF2B5EF4-FFF2-40B4-BE49-F238E27FC236}">
                          <a16:creationId xmlns:a16="http://schemas.microsoft.com/office/drawing/2014/main" id="{3254E0A0-0CB8-4D87-87E8-2E38AC9C3BDF}"/>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38" name="Rechte verbindingslijn 237">
                      <a:extLst>
                        <a:ext uri="{FF2B5EF4-FFF2-40B4-BE49-F238E27FC236}">
                          <a16:creationId xmlns:a16="http://schemas.microsoft.com/office/drawing/2014/main" id="{B6CDAADA-9170-4C6E-B3F9-EA4E8ED37DA3}"/>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39" name="Rechte verbindingslijn 238">
                      <a:extLst>
                        <a:ext uri="{FF2B5EF4-FFF2-40B4-BE49-F238E27FC236}">
                          <a16:creationId xmlns:a16="http://schemas.microsoft.com/office/drawing/2014/main" id="{E9B615CB-79F3-4872-8A31-E051EAA51BF1}"/>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40" name="Rechte verbindingslijn 239">
                      <a:extLst>
                        <a:ext uri="{FF2B5EF4-FFF2-40B4-BE49-F238E27FC236}">
                          <a16:creationId xmlns:a16="http://schemas.microsoft.com/office/drawing/2014/main" id="{5000CB73-62DA-41A4-8C26-27A2274CAA8C}"/>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41" name="Rechte verbindingslijn 240">
                      <a:extLst>
                        <a:ext uri="{FF2B5EF4-FFF2-40B4-BE49-F238E27FC236}">
                          <a16:creationId xmlns:a16="http://schemas.microsoft.com/office/drawing/2014/main" id="{B9BE471E-C3B6-49B6-9518-A0BB11613779}"/>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34" name="Groep 233">
                    <a:extLst>
                      <a:ext uri="{FF2B5EF4-FFF2-40B4-BE49-F238E27FC236}">
                        <a16:creationId xmlns:a16="http://schemas.microsoft.com/office/drawing/2014/main" id="{2DAE7674-3EC6-437D-8974-E3D0D18F2987}"/>
                      </a:ext>
                    </a:extLst>
                  </p:cNvPr>
                  <p:cNvGrpSpPr/>
                  <p:nvPr userDrawn="1"/>
                </p:nvGrpSpPr>
                <p:grpSpPr>
                  <a:xfrm>
                    <a:off x="-3634047" y="735854"/>
                    <a:ext cx="88801" cy="72568"/>
                    <a:chOff x="-2091059" y="1395403"/>
                    <a:chExt cx="157316" cy="128558"/>
                  </a:xfrm>
                </p:grpSpPr>
                <p:sp>
                  <p:nvSpPr>
                    <p:cNvPr id="235" name="Rechthoek 234">
                      <a:extLst>
                        <a:ext uri="{FF2B5EF4-FFF2-40B4-BE49-F238E27FC236}">
                          <a16:creationId xmlns:a16="http://schemas.microsoft.com/office/drawing/2014/main" id="{3020D22C-A52A-4607-B88A-A1A7B6FB52A2}"/>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6" name="Pijl: punthaak 235">
                      <a:extLst>
                        <a:ext uri="{FF2B5EF4-FFF2-40B4-BE49-F238E27FC236}">
                          <a16:creationId xmlns:a16="http://schemas.microsoft.com/office/drawing/2014/main" id="{CDE615F0-4011-4E6F-AB3B-F487B24C6C5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44" name="Groep 143">
                <a:extLst>
                  <a:ext uri="{FF2B5EF4-FFF2-40B4-BE49-F238E27FC236}">
                    <a16:creationId xmlns:a16="http://schemas.microsoft.com/office/drawing/2014/main" id="{9A550C21-64A3-4CE8-A52B-80AB58A27853}"/>
                  </a:ext>
                </a:extLst>
              </p:cNvPr>
              <p:cNvGrpSpPr/>
              <p:nvPr userDrawn="1"/>
            </p:nvGrpSpPr>
            <p:grpSpPr>
              <a:xfrm>
                <a:off x="-2425037" y="781500"/>
                <a:ext cx="357690" cy="330595"/>
                <a:chOff x="-2721817" y="782525"/>
                <a:chExt cx="432805" cy="400021"/>
              </a:xfrm>
            </p:grpSpPr>
            <p:sp>
              <p:nvSpPr>
                <p:cNvPr id="147" name="Rechthoek 146">
                  <a:extLst>
                    <a:ext uri="{FF2B5EF4-FFF2-40B4-BE49-F238E27FC236}">
                      <a16:creationId xmlns:a16="http://schemas.microsoft.com/office/drawing/2014/main" id="{3699FD0F-F6EC-469C-BBF5-6824A5CE8F72}"/>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48" name="Groep 147">
                  <a:extLst>
                    <a:ext uri="{FF2B5EF4-FFF2-40B4-BE49-F238E27FC236}">
                      <a16:creationId xmlns:a16="http://schemas.microsoft.com/office/drawing/2014/main" id="{38EAB363-38E8-494A-96C3-BCC46DB1A9E8}"/>
                    </a:ext>
                  </a:extLst>
                </p:cNvPr>
                <p:cNvGrpSpPr/>
                <p:nvPr userDrawn="1"/>
              </p:nvGrpSpPr>
              <p:grpSpPr>
                <a:xfrm>
                  <a:off x="-2652453" y="866772"/>
                  <a:ext cx="294076" cy="231526"/>
                  <a:chOff x="-3310843" y="700986"/>
                  <a:chExt cx="182598" cy="143759"/>
                </a:xfrm>
              </p:grpSpPr>
              <p:grpSp>
                <p:nvGrpSpPr>
                  <p:cNvPr id="149" name="Groep 148">
                    <a:extLst>
                      <a:ext uri="{FF2B5EF4-FFF2-40B4-BE49-F238E27FC236}">
                        <a16:creationId xmlns:a16="http://schemas.microsoft.com/office/drawing/2014/main" id="{5BD81478-BF9C-4111-95F0-28826AB6ABB5}"/>
                      </a:ext>
                    </a:extLst>
                  </p:cNvPr>
                  <p:cNvGrpSpPr/>
                  <p:nvPr userDrawn="1"/>
                </p:nvGrpSpPr>
                <p:grpSpPr>
                  <a:xfrm>
                    <a:off x="-3310843" y="700986"/>
                    <a:ext cx="182598" cy="143759"/>
                    <a:chOff x="-3310843" y="700986"/>
                    <a:chExt cx="182598" cy="143759"/>
                  </a:xfrm>
                </p:grpSpPr>
                <p:cxnSp>
                  <p:nvCxnSpPr>
                    <p:cNvPr id="226" name="Rechte verbindingslijn 225">
                      <a:extLst>
                        <a:ext uri="{FF2B5EF4-FFF2-40B4-BE49-F238E27FC236}">
                          <a16:creationId xmlns:a16="http://schemas.microsoft.com/office/drawing/2014/main" id="{C42927E9-868B-4051-843E-016E7C74B851}"/>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27" name="Rechte verbindingslijn 226">
                      <a:extLst>
                        <a:ext uri="{FF2B5EF4-FFF2-40B4-BE49-F238E27FC236}">
                          <a16:creationId xmlns:a16="http://schemas.microsoft.com/office/drawing/2014/main" id="{1BD6E6C2-BA16-4569-99BE-7D942C11223E}"/>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28" name="Rechte verbindingslijn 227">
                      <a:extLst>
                        <a:ext uri="{FF2B5EF4-FFF2-40B4-BE49-F238E27FC236}">
                          <a16:creationId xmlns:a16="http://schemas.microsoft.com/office/drawing/2014/main" id="{53D84E6F-2704-401D-9F02-D6BCB4FB9037}"/>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29" name="Rechte verbindingslijn 228">
                      <a:extLst>
                        <a:ext uri="{FF2B5EF4-FFF2-40B4-BE49-F238E27FC236}">
                          <a16:creationId xmlns:a16="http://schemas.microsoft.com/office/drawing/2014/main" id="{D96A03EF-E299-425A-8585-2B2CBCB82D00}"/>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30" name="Rechte verbindingslijn 229">
                      <a:extLst>
                        <a:ext uri="{FF2B5EF4-FFF2-40B4-BE49-F238E27FC236}">
                          <a16:creationId xmlns:a16="http://schemas.microsoft.com/office/drawing/2014/main" id="{3BB08344-13D7-4757-8B38-77AF60C63DDE}"/>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50" name="Groep 149">
                    <a:extLst>
                      <a:ext uri="{FF2B5EF4-FFF2-40B4-BE49-F238E27FC236}">
                        <a16:creationId xmlns:a16="http://schemas.microsoft.com/office/drawing/2014/main" id="{295BDD43-83EE-4F1C-B10E-08E3BBCD63BF}"/>
                      </a:ext>
                    </a:extLst>
                  </p:cNvPr>
                  <p:cNvGrpSpPr/>
                  <p:nvPr userDrawn="1"/>
                </p:nvGrpSpPr>
                <p:grpSpPr>
                  <a:xfrm flipH="1">
                    <a:off x="-3310774" y="735854"/>
                    <a:ext cx="88801" cy="72568"/>
                    <a:chOff x="-2091059" y="1395403"/>
                    <a:chExt cx="157316" cy="128558"/>
                  </a:xfrm>
                </p:grpSpPr>
                <p:sp>
                  <p:nvSpPr>
                    <p:cNvPr id="151" name="Rechthoek 150">
                      <a:extLst>
                        <a:ext uri="{FF2B5EF4-FFF2-40B4-BE49-F238E27FC236}">
                          <a16:creationId xmlns:a16="http://schemas.microsoft.com/office/drawing/2014/main" id="{A21CF091-D61F-48A7-8FC7-E25C9CF7B96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52" name="Pijl: punthaak 151">
                      <a:extLst>
                        <a:ext uri="{FF2B5EF4-FFF2-40B4-BE49-F238E27FC236}">
                          <a16:creationId xmlns:a16="http://schemas.microsoft.com/office/drawing/2014/main" id="{6758075C-9A8D-4988-9396-F86345582D8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45" name="Rechthoek 144">
                <a:extLst>
                  <a:ext uri="{FF2B5EF4-FFF2-40B4-BE49-F238E27FC236}">
                    <a16:creationId xmlns:a16="http://schemas.microsoft.com/office/drawing/2014/main" id="{BBE7C14E-35D0-4C9B-BFE9-566C357B07F9}"/>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46" name="Rechthoek 145">
                <a:extLst>
                  <a:ext uri="{FF2B5EF4-FFF2-40B4-BE49-F238E27FC236}">
                    <a16:creationId xmlns:a16="http://schemas.microsoft.com/office/drawing/2014/main" id="{C654CE03-E439-45B7-9F04-F79EB8E72124}"/>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24" name="Rechte verbindingslijn 123">
              <a:extLst>
                <a:ext uri="{FF2B5EF4-FFF2-40B4-BE49-F238E27FC236}">
                  <a16:creationId xmlns:a16="http://schemas.microsoft.com/office/drawing/2014/main" id="{38615CB9-F1DB-423E-A71F-FE1B375E6756}"/>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29" name="Ovaal 128">
              <a:extLst>
                <a:ext uri="{FF2B5EF4-FFF2-40B4-BE49-F238E27FC236}">
                  <a16:creationId xmlns:a16="http://schemas.microsoft.com/office/drawing/2014/main" id="{5A493063-0503-4D3E-9B07-D766C55337EA}"/>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30" name="Ovaal 129">
              <a:extLst>
                <a:ext uri="{FF2B5EF4-FFF2-40B4-BE49-F238E27FC236}">
                  <a16:creationId xmlns:a16="http://schemas.microsoft.com/office/drawing/2014/main" id="{DCD306DB-367B-4B23-91EF-DF8A5A596EEE}"/>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31" name="Ovaal 130">
              <a:extLst>
                <a:ext uri="{FF2B5EF4-FFF2-40B4-BE49-F238E27FC236}">
                  <a16:creationId xmlns:a16="http://schemas.microsoft.com/office/drawing/2014/main" id="{E415FF83-1680-4BE2-97FC-E4DCEC1AAFEC}"/>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32" name="Ovaal 131">
              <a:extLst>
                <a:ext uri="{FF2B5EF4-FFF2-40B4-BE49-F238E27FC236}">
                  <a16:creationId xmlns:a16="http://schemas.microsoft.com/office/drawing/2014/main" id="{B4F651D9-7A87-4FAB-B04C-0A767A146643}"/>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33" name="Rechthoek 132">
              <a:extLst>
                <a:ext uri="{FF2B5EF4-FFF2-40B4-BE49-F238E27FC236}">
                  <a16:creationId xmlns:a16="http://schemas.microsoft.com/office/drawing/2014/main" id="{8BBB9830-9570-4BE2-81C9-C3FE2E438FF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34" name="Rechthoek 133">
              <a:extLst>
                <a:ext uri="{FF2B5EF4-FFF2-40B4-BE49-F238E27FC236}">
                  <a16:creationId xmlns:a16="http://schemas.microsoft.com/office/drawing/2014/main" id="{EF7E2BD4-7E8C-49BB-AD19-37B9C6DAEF78}"/>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grpSp>
        <p:nvGrpSpPr>
          <p:cNvPr id="153" name="Group 152">
            <a:extLst>
              <a:ext uri="{FF2B5EF4-FFF2-40B4-BE49-F238E27FC236}">
                <a16:creationId xmlns:a16="http://schemas.microsoft.com/office/drawing/2014/main" id="{28755849-C76C-4D42-B95A-C2F37B0BA90D}"/>
              </a:ext>
            </a:extLst>
          </p:cNvPr>
          <p:cNvGrpSpPr/>
          <p:nvPr userDrawn="1"/>
        </p:nvGrpSpPr>
        <p:grpSpPr>
          <a:xfrm>
            <a:off x="9832545" y="-1377716"/>
            <a:ext cx="3040758" cy="2321074"/>
            <a:chOff x="9832545" y="-1377716"/>
            <a:chExt cx="3040758" cy="2321074"/>
          </a:xfrm>
        </p:grpSpPr>
        <p:sp>
          <p:nvSpPr>
            <p:cNvPr id="154" name="Freeform: Shape 153">
              <a:extLst>
                <a:ext uri="{FF2B5EF4-FFF2-40B4-BE49-F238E27FC236}">
                  <a16:creationId xmlns:a16="http://schemas.microsoft.com/office/drawing/2014/main" id="{206FA313-266A-4370-87A0-6DDAC3135282}"/>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55" name="Freeform: Shape 154">
              <a:extLst>
                <a:ext uri="{FF2B5EF4-FFF2-40B4-BE49-F238E27FC236}">
                  <a16:creationId xmlns:a16="http://schemas.microsoft.com/office/drawing/2014/main" id="{15A91D2A-9AAE-46C6-B1AE-0A5DFE6FA1C2}"/>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56" name="Freeform: Shape 155">
              <a:extLst>
                <a:ext uri="{FF2B5EF4-FFF2-40B4-BE49-F238E27FC236}">
                  <a16:creationId xmlns:a16="http://schemas.microsoft.com/office/drawing/2014/main" id="{BF46E729-EAE5-40BD-B55E-E198D8E0DEBA}"/>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grpSp>
      <p:sp>
        <p:nvSpPr>
          <p:cNvPr id="2" name="Title 1">
            <a:extLst>
              <a:ext uri="{FF2B5EF4-FFF2-40B4-BE49-F238E27FC236}">
                <a16:creationId xmlns:a16="http://schemas.microsoft.com/office/drawing/2014/main" id="{5B2E4DFA-24A9-4CD0-8032-25B9CDB7E3DF}"/>
              </a:ext>
            </a:extLst>
          </p:cNvPr>
          <p:cNvSpPr>
            <a:spLocks noGrp="1"/>
          </p:cNvSpPr>
          <p:nvPr>
            <p:ph type="title" hasCustomPrompt="1"/>
          </p:nvPr>
        </p:nvSpPr>
        <p:spPr>
          <a:xfrm>
            <a:off x="398704" y="1231900"/>
            <a:ext cx="3957648" cy="358775"/>
          </a:xfrm>
        </p:spPr>
        <p:txBody>
          <a:bodyPr/>
          <a:lstStyle>
            <a:lvl1pPr>
              <a:defRPr/>
            </a:lvl1pPr>
          </a:lstStyle>
          <a:p>
            <a:r>
              <a:rPr lang="en-GB" noProof="0"/>
              <a:t>TITLE OF THIS SLIDE</a:t>
            </a:r>
          </a:p>
        </p:txBody>
      </p:sp>
      <p:sp>
        <p:nvSpPr>
          <p:cNvPr id="159" name="Text Placeholder 17">
            <a:extLst>
              <a:ext uri="{FF2B5EF4-FFF2-40B4-BE49-F238E27FC236}">
                <a16:creationId xmlns:a16="http://schemas.microsoft.com/office/drawing/2014/main" id="{17E40874-A3CC-4AD1-9437-12B70CC45E26}"/>
              </a:ext>
            </a:extLst>
          </p:cNvPr>
          <p:cNvSpPr>
            <a:spLocks noGrp="1"/>
          </p:cNvSpPr>
          <p:nvPr>
            <p:ph type="body" sz="quarter" idx="24" hasCustomPrompt="1"/>
          </p:nvPr>
        </p:nvSpPr>
        <p:spPr>
          <a:xfrm>
            <a:off x="398702" y="1733551"/>
            <a:ext cx="3957647"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spTree>
    <p:extLst>
      <p:ext uri="{BB962C8B-B14F-4D97-AF65-F5344CB8AC3E}">
        <p14:creationId xmlns:p14="http://schemas.microsoft.com/office/powerpoint/2010/main" val="389897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1" name="Tijdelijke aanduiding voor tabel 8"/>
          <p:cNvSpPr>
            <a:spLocks noGrp="1"/>
          </p:cNvSpPr>
          <p:nvPr>
            <p:ph type="tbl" sz="quarter" idx="15" hasCustomPrompt="1"/>
          </p:nvPr>
        </p:nvSpPr>
        <p:spPr>
          <a:xfrm>
            <a:off x="407312" y="1843271"/>
            <a:ext cx="11063964" cy="4320000"/>
          </a:xfrm>
        </p:spPr>
        <p:txBody>
          <a:bodyPr bIns="1620000" anchor="ctr"/>
          <a:lstStyle>
            <a:lvl1pPr marL="0" indent="0" algn="ctr">
              <a:lnSpc>
                <a:spcPct val="90000"/>
              </a:lnSpc>
              <a:spcBef>
                <a:spcPts val="0"/>
              </a:spcBef>
              <a:spcAft>
                <a:spcPts val="0"/>
              </a:spcAft>
              <a:buNone/>
              <a:defRPr sz="1001">
                <a:solidFill>
                  <a:schemeClr val="tx1">
                    <a:lumMod val="50000"/>
                    <a:lumOff val="50000"/>
                  </a:schemeClr>
                </a:solidFill>
              </a:defRPr>
            </a:lvl1pPr>
          </a:lstStyle>
          <a:p>
            <a:r>
              <a:rPr lang="en-GB" noProof="0"/>
              <a:t>Click icon below to add a table.</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4" name="Tijdelijke aanduiding voor datum 3"/>
          <p:cNvSpPr>
            <a:spLocks noGrp="1"/>
          </p:cNvSpPr>
          <p:nvPr>
            <p:ph type="dt" sz="half" idx="10"/>
          </p:nvPr>
        </p:nvSpPr>
        <p:spPr/>
        <p:txBody>
          <a:bodyPr/>
          <a:lstStyle/>
          <a:p>
            <a:fld id="{AFB5DC66-2C61-4B5E-BA71-290D0D4E34D9}" type="datetime2">
              <a:rPr lang="en-GB" noProof="0" smtClean="0"/>
              <a:t>Friday, 23 July 2021</a:t>
            </a:fld>
            <a:endParaRPr lang="en-GB" noProof="0"/>
          </a:p>
        </p:txBody>
      </p:sp>
      <p:sp>
        <p:nvSpPr>
          <p:cNvPr id="5" name="Tijdelijke aanduiding voor voettekst 4"/>
          <p:cNvSpPr>
            <a:spLocks noGrp="1"/>
          </p:cNvSpPr>
          <p:nvPr>
            <p:ph type="ftr" sz="quarter" idx="11"/>
          </p:nvPr>
        </p:nvSpPr>
        <p:spPr/>
        <p:txBody>
          <a:bodyPr/>
          <a:lstStyle/>
          <a:p>
            <a:r>
              <a:rPr lang="en-GB" noProof="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7" name="Tekstvak 6"/>
          <p:cNvSpPr txBox="1"/>
          <p:nvPr userDrawn="1"/>
        </p:nvSpPr>
        <p:spPr>
          <a:xfrm>
            <a:off x="-10750" y="-662296"/>
            <a:ext cx="12192000" cy="461665"/>
          </a:xfrm>
          <a:prstGeom prst="rect">
            <a:avLst/>
          </a:prstGeom>
          <a:noFill/>
        </p:spPr>
        <p:txBody>
          <a:bodyPr wrap="square" rtlCol="0">
            <a:spAutoFit/>
          </a:bodyPr>
          <a:lstStyle/>
          <a:p>
            <a:pPr marL="0" algn="ctr" defTabSz="914423" rtl="0" eaLnBrk="1" latinLnBrk="0" hangingPunct="1"/>
            <a:r>
              <a:rPr lang="en-GB" sz="2400" b="0" kern="1200" spc="50" baseline="0" noProof="0">
                <a:solidFill>
                  <a:schemeClr val="accent2"/>
                </a:solidFill>
                <a:latin typeface="+mj-lt"/>
                <a:ea typeface="+mn-ea"/>
                <a:cs typeface="Calibri" panose="020F0502020204030204" pitchFamily="34" charset="0"/>
              </a:rPr>
              <a:t>TABLE</a:t>
            </a:r>
          </a:p>
        </p:txBody>
      </p:sp>
      <p:grpSp>
        <p:nvGrpSpPr>
          <p:cNvPr id="40" name="Instruction">
            <a:extLst>
              <a:ext uri="{FF2B5EF4-FFF2-40B4-BE49-F238E27FC236}">
                <a16:creationId xmlns:a16="http://schemas.microsoft.com/office/drawing/2014/main" id="{2E02AC03-A81C-4A6C-88F1-850ED49DE437}"/>
              </a:ext>
            </a:extLst>
          </p:cNvPr>
          <p:cNvGrpSpPr/>
          <p:nvPr userDrawn="1"/>
        </p:nvGrpSpPr>
        <p:grpSpPr>
          <a:xfrm>
            <a:off x="12391602" y="0"/>
            <a:ext cx="3183678" cy="3418198"/>
            <a:chOff x="12391601" y="0"/>
            <a:chExt cx="3183678" cy="3418198"/>
          </a:xfrm>
        </p:grpSpPr>
        <p:grpSp>
          <p:nvGrpSpPr>
            <p:cNvPr id="41" name="Meer informatie">
              <a:extLst>
                <a:ext uri="{FF2B5EF4-FFF2-40B4-BE49-F238E27FC236}">
                  <a16:creationId xmlns:a16="http://schemas.microsoft.com/office/drawing/2014/main" id="{9DF53BF6-0C3B-40C9-91F3-2F28A192D24D}"/>
                </a:ext>
              </a:extLst>
            </p:cNvPr>
            <p:cNvGrpSpPr/>
            <p:nvPr userDrawn="1"/>
          </p:nvGrpSpPr>
          <p:grpSpPr>
            <a:xfrm>
              <a:off x="12396764" y="2622893"/>
              <a:ext cx="3178515" cy="795305"/>
              <a:chOff x="-3741486" y="3347116"/>
              <a:chExt cx="3178515" cy="795305"/>
            </a:xfrm>
          </p:grpSpPr>
          <p:sp>
            <p:nvSpPr>
              <p:cNvPr id="63" name="Freeform 101">
                <a:extLst>
                  <a:ext uri="{FF2B5EF4-FFF2-40B4-BE49-F238E27FC236}">
                    <a16:creationId xmlns:a16="http://schemas.microsoft.com/office/drawing/2014/main" id="{C6DE0499-D412-40E8-A618-64D87A6C1754}"/>
                  </a:ext>
                </a:extLst>
              </p:cNvPr>
              <p:cNvSpPr>
                <a:spLocks noEditPoints="1"/>
              </p:cNvSpPr>
              <p:nvPr/>
            </p:nvSpPr>
            <p:spPr bwMode="auto">
              <a:xfrm>
                <a:off x="-3741486" y="3347116"/>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64" name="Rechthoek 63">
                <a:extLst>
                  <a:ext uri="{FF2B5EF4-FFF2-40B4-BE49-F238E27FC236}">
                    <a16:creationId xmlns:a16="http://schemas.microsoft.com/office/drawing/2014/main" id="{E22AD1E3-9922-491A-8AAF-9D9B99DAE632}"/>
                  </a:ext>
                </a:extLst>
              </p:cNvPr>
              <p:cNvSpPr/>
              <p:nvPr userDrawn="1"/>
            </p:nvSpPr>
            <p:spPr>
              <a:xfrm>
                <a:off x="-3380966" y="3419145"/>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80" name="Rechte verbindingslijn 79">
                <a:extLst>
                  <a:ext uri="{FF2B5EF4-FFF2-40B4-BE49-F238E27FC236}">
                    <a16:creationId xmlns:a16="http://schemas.microsoft.com/office/drawing/2014/main" id="{7ACE7647-DF6C-48CD-9628-A03BAC6B0930}"/>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sp>
          <p:nvSpPr>
            <p:cNvPr id="42" name="Rechthoek 41">
              <a:extLst>
                <a:ext uri="{FF2B5EF4-FFF2-40B4-BE49-F238E27FC236}">
                  <a16:creationId xmlns:a16="http://schemas.microsoft.com/office/drawing/2014/main" id="{E9128D96-0ADA-4039-BA60-72303178B98E}"/>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table</a:t>
              </a:r>
            </a:p>
          </p:txBody>
        </p:sp>
        <p:sp>
          <p:nvSpPr>
            <p:cNvPr id="43" name="Ovaal 42">
              <a:extLst>
                <a:ext uri="{FF2B5EF4-FFF2-40B4-BE49-F238E27FC236}">
                  <a16:creationId xmlns:a16="http://schemas.microsoft.com/office/drawing/2014/main" id="{BCDBD34A-5B84-4009-995F-4C2AEAAAD3E0}"/>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44" name="Rechte verbindingslijn 43">
              <a:extLst>
                <a:ext uri="{FF2B5EF4-FFF2-40B4-BE49-F238E27FC236}">
                  <a16:creationId xmlns:a16="http://schemas.microsoft.com/office/drawing/2014/main" id="{3073B204-D99E-4F2B-B019-5EA494607DC5}"/>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45" name="Rechte verbindingslijn 44">
              <a:extLst>
                <a:ext uri="{FF2B5EF4-FFF2-40B4-BE49-F238E27FC236}">
                  <a16:creationId xmlns:a16="http://schemas.microsoft.com/office/drawing/2014/main" id="{6BBBFB23-D9BF-4660-AE1D-223DD86D00C4}"/>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46" name="Rechthoek 45">
              <a:extLst>
                <a:ext uri="{FF2B5EF4-FFF2-40B4-BE49-F238E27FC236}">
                  <a16:creationId xmlns:a16="http://schemas.microsoft.com/office/drawing/2014/main" id="{96C9FEAE-DE5A-4467-9F13-54E9EAF90678}"/>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table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table.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sp>
          <p:nvSpPr>
            <p:cNvPr id="47" name="Ovaal 46">
              <a:extLst>
                <a:ext uri="{FF2B5EF4-FFF2-40B4-BE49-F238E27FC236}">
                  <a16:creationId xmlns:a16="http://schemas.microsoft.com/office/drawing/2014/main" id="{DE202877-A7C7-47B7-A33E-B6FF17B71F47}"/>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48" name="Rechthoek 47">
              <a:extLst>
                <a:ext uri="{FF2B5EF4-FFF2-40B4-BE49-F238E27FC236}">
                  <a16:creationId xmlns:a16="http://schemas.microsoft.com/office/drawing/2014/main" id="{B0BA0E3A-036E-44BB-BB4A-300F78BA9F8D}"/>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number of rows and columns 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‘OK’</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49" name="Groep 48">
              <a:extLst>
                <a:ext uri="{FF2B5EF4-FFF2-40B4-BE49-F238E27FC236}">
                  <a16:creationId xmlns:a16="http://schemas.microsoft.com/office/drawing/2014/main" id="{D0FE716E-BAB7-448F-B41D-CE3C6F612CB0}"/>
                </a:ext>
              </a:extLst>
            </p:cNvPr>
            <p:cNvGrpSpPr/>
            <p:nvPr userDrawn="1"/>
          </p:nvGrpSpPr>
          <p:grpSpPr>
            <a:xfrm>
              <a:off x="12757282" y="2184550"/>
              <a:ext cx="825500" cy="209550"/>
              <a:chOff x="13504624" y="2482850"/>
              <a:chExt cx="825500" cy="209550"/>
            </a:xfrm>
          </p:grpSpPr>
          <p:sp>
            <p:nvSpPr>
              <p:cNvPr id="60" name="Rechthoek 59">
                <a:extLst>
                  <a:ext uri="{FF2B5EF4-FFF2-40B4-BE49-F238E27FC236}">
                    <a16:creationId xmlns:a16="http://schemas.microsoft.com/office/drawing/2014/main" id="{77FE5A1C-445F-4741-BEA8-7B6447D08FD0}"/>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OK</a:t>
                </a:r>
              </a:p>
            </p:txBody>
          </p:sp>
          <p:cxnSp>
            <p:nvCxnSpPr>
              <p:cNvPr id="61" name="Rechte verbindingslijn 60">
                <a:extLst>
                  <a:ext uri="{FF2B5EF4-FFF2-40B4-BE49-F238E27FC236}">
                    <a16:creationId xmlns:a16="http://schemas.microsoft.com/office/drawing/2014/main" id="{A2488143-E096-4A83-B7A7-DCA2C4D7E58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62" name="Gelijkbenige driehoek 61">
                <a:extLst>
                  <a:ext uri="{FF2B5EF4-FFF2-40B4-BE49-F238E27FC236}">
                    <a16:creationId xmlns:a16="http://schemas.microsoft.com/office/drawing/2014/main" id="{8B2F4165-9AE6-4E6E-B7C1-183FFB3008D7}"/>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cxnSp>
          <p:nvCxnSpPr>
            <p:cNvPr id="50" name="Rechte verbindingslijn 49">
              <a:extLst>
                <a:ext uri="{FF2B5EF4-FFF2-40B4-BE49-F238E27FC236}">
                  <a16:creationId xmlns:a16="http://schemas.microsoft.com/office/drawing/2014/main" id="{AD0EE17E-5686-4B51-B92C-4319F8FA812B}"/>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51" name="Tabel icoon">
              <a:extLst>
                <a:ext uri="{FF2B5EF4-FFF2-40B4-BE49-F238E27FC236}">
                  <a16:creationId xmlns:a16="http://schemas.microsoft.com/office/drawing/2014/main" id="{A23E3E32-9BEE-488A-8084-1D4C69CE59C1}"/>
                </a:ext>
              </a:extLst>
            </p:cNvPr>
            <p:cNvGrpSpPr/>
            <p:nvPr userDrawn="1"/>
          </p:nvGrpSpPr>
          <p:grpSpPr>
            <a:xfrm>
              <a:off x="12757283" y="1133664"/>
              <a:ext cx="375500" cy="339168"/>
              <a:chOff x="6072040" y="3376043"/>
              <a:chExt cx="1227920" cy="1109109"/>
            </a:xfrm>
          </p:grpSpPr>
          <p:sp>
            <p:nvSpPr>
              <p:cNvPr id="52" name="Rechthoek 51">
                <a:extLst>
                  <a:ext uri="{FF2B5EF4-FFF2-40B4-BE49-F238E27FC236}">
                    <a16:creationId xmlns:a16="http://schemas.microsoft.com/office/drawing/2014/main" id="{94245C90-A638-48CB-B883-6371FADC196F}"/>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53" name="Rechthoek 52">
                <a:extLst>
                  <a:ext uri="{FF2B5EF4-FFF2-40B4-BE49-F238E27FC236}">
                    <a16:creationId xmlns:a16="http://schemas.microsoft.com/office/drawing/2014/main" id="{99DB20B1-DBCB-4ECB-8C84-8A82EFD90704}"/>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cxnSp>
            <p:nvCxnSpPr>
              <p:cNvPr id="54" name="Rechte verbindingslijn 53">
                <a:extLst>
                  <a:ext uri="{FF2B5EF4-FFF2-40B4-BE49-F238E27FC236}">
                    <a16:creationId xmlns:a16="http://schemas.microsoft.com/office/drawing/2014/main" id="{E60816BD-68D0-40D3-84FA-11FA92EF07AD}"/>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9B6D7F4C-F7E8-48F7-B96F-C6AC9F9C349A}"/>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CF7E9C4E-7E12-4544-949B-FBD674F7B249}"/>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7" name="Rechte verbindingslijn 56">
                <a:extLst>
                  <a:ext uri="{FF2B5EF4-FFF2-40B4-BE49-F238E27FC236}">
                    <a16:creationId xmlns:a16="http://schemas.microsoft.com/office/drawing/2014/main" id="{4A666473-9A56-44E0-9F63-355B357B9F2B}"/>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24C32ECC-C97A-4398-A1DD-15906B389F93}"/>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59" name="Rechthoek 58">
                <a:extLst>
                  <a:ext uri="{FF2B5EF4-FFF2-40B4-BE49-F238E27FC236}">
                    <a16:creationId xmlns:a16="http://schemas.microsoft.com/office/drawing/2014/main" id="{68C78C84-4474-4CE4-92E5-A4312CA92989}"/>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grpSp>
      <p:sp>
        <p:nvSpPr>
          <p:cNvPr id="35" name="Tijdelijke aanduiding voor tekst 20">
            <a:extLst>
              <a:ext uri="{FF2B5EF4-FFF2-40B4-BE49-F238E27FC236}">
                <a16:creationId xmlns:a16="http://schemas.microsoft.com/office/drawing/2014/main" id="{45159939-BE51-49C4-B042-7C41AAA0AEA4}"/>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142" name="INSTRUCTION">
            <a:extLst>
              <a:ext uri="{FF2B5EF4-FFF2-40B4-BE49-F238E27FC236}">
                <a16:creationId xmlns:a16="http://schemas.microsoft.com/office/drawing/2014/main" id="{39C75102-5E1D-4917-827A-671508B34DD4}"/>
              </a:ext>
            </a:extLst>
          </p:cNvPr>
          <p:cNvGrpSpPr/>
          <p:nvPr userDrawn="1"/>
        </p:nvGrpSpPr>
        <p:grpSpPr>
          <a:xfrm>
            <a:off x="-3437547" y="1434"/>
            <a:ext cx="3194765" cy="6470299"/>
            <a:chOff x="-3437547" y="1434"/>
            <a:chExt cx="3194765" cy="6470299"/>
          </a:xfrm>
        </p:grpSpPr>
        <p:cxnSp>
          <p:nvCxnSpPr>
            <p:cNvPr id="143" name="Rechte verbindingslijn 142">
              <a:extLst>
                <a:ext uri="{FF2B5EF4-FFF2-40B4-BE49-F238E27FC236}">
                  <a16:creationId xmlns:a16="http://schemas.microsoft.com/office/drawing/2014/main" id="{E906269D-17FD-4C6A-A4AC-1D90F4B640F5}"/>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44" name="Ovaal 143">
              <a:extLst>
                <a:ext uri="{FF2B5EF4-FFF2-40B4-BE49-F238E27FC236}">
                  <a16:creationId xmlns:a16="http://schemas.microsoft.com/office/drawing/2014/main" id="{6963096A-9A7E-4C3C-9E88-638D4FBB2C4E}"/>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45" name="Ovaal 144">
              <a:extLst>
                <a:ext uri="{FF2B5EF4-FFF2-40B4-BE49-F238E27FC236}">
                  <a16:creationId xmlns:a16="http://schemas.microsoft.com/office/drawing/2014/main" id="{4A673870-6DBF-4C59-BEA0-4D258AFA9835}"/>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46" name="Ovaal 145">
              <a:extLst>
                <a:ext uri="{FF2B5EF4-FFF2-40B4-BE49-F238E27FC236}">
                  <a16:creationId xmlns:a16="http://schemas.microsoft.com/office/drawing/2014/main" id="{25DD5E86-E99B-4E19-B869-03D5914B04F0}"/>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47" name="Ovaal 146">
              <a:extLst>
                <a:ext uri="{FF2B5EF4-FFF2-40B4-BE49-F238E27FC236}">
                  <a16:creationId xmlns:a16="http://schemas.microsoft.com/office/drawing/2014/main" id="{8A589F5E-DB5F-444E-8307-A1CD999854D6}"/>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48" name="Meer informatie">
              <a:extLst>
                <a:ext uri="{FF2B5EF4-FFF2-40B4-BE49-F238E27FC236}">
                  <a16:creationId xmlns:a16="http://schemas.microsoft.com/office/drawing/2014/main" id="{844244C1-0CCF-4991-9631-6370E3A8A4DC}"/>
                </a:ext>
              </a:extLst>
            </p:cNvPr>
            <p:cNvGrpSpPr/>
            <p:nvPr userDrawn="1"/>
          </p:nvGrpSpPr>
          <p:grpSpPr>
            <a:xfrm>
              <a:off x="-3421298" y="5676071"/>
              <a:ext cx="3178515" cy="795662"/>
              <a:chOff x="-3741486" y="3387723"/>
              <a:chExt cx="3178515" cy="795662"/>
            </a:xfrm>
          </p:grpSpPr>
          <p:sp>
            <p:nvSpPr>
              <p:cNvPr id="216" name="Freeform 101">
                <a:extLst>
                  <a:ext uri="{FF2B5EF4-FFF2-40B4-BE49-F238E27FC236}">
                    <a16:creationId xmlns:a16="http://schemas.microsoft.com/office/drawing/2014/main" id="{C67BEC25-2F19-4942-8885-DE0EBF069C7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17" name="Rechthoek 216">
                <a:extLst>
                  <a:ext uri="{FF2B5EF4-FFF2-40B4-BE49-F238E27FC236}">
                    <a16:creationId xmlns:a16="http://schemas.microsoft.com/office/drawing/2014/main" id="{95F718A4-D911-4C7A-8A21-7B56F84214FA}"/>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18" name="Rechte verbindingslijn 217">
                <a:extLst>
                  <a:ext uri="{FF2B5EF4-FFF2-40B4-BE49-F238E27FC236}">
                    <a16:creationId xmlns:a16="http://schemas.microsoft.com/office/drawing/2014/main" id="{3815C18A-C80E-426B-8157-81764E002A79}"/>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49" name="Rechthoek 148">
              <a:extLst>
                <a:ext uri="{FF2B5EF4-FFF2-40B4-BE49-F238E27FC236}">
                  <a16:creationId xmlns:a16="http://schemas.microsoft.com/office/drawing/2014/main" id="{86ABA5A7-3CBD-420E-867C-61F78B5629AC}"/>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54" name="Ovaal 153">
              <a:extLst>
                <a:ext uri="{FF2B5EF4-FFF2-40B4-BE49-F238E27FC236}">
                  <a16:creationId xmlns:a16="http://schemas.microsoft.com/office/drawing/2014/main" id="{799B1FF8-D395-4F04-AE58-4A8285BE8505}"/>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55" name="Rechte verbindingslijn 154">
              <a:extLst>
                <a:ext uri="{FF2B5EF4-FFF2-40B4-BE49-F238E27FC236}">
                  <a16:creationId xmlns:a16="http://schemas.microsoft.com/office/drawing/2014/main" id="{F246BA15-63F4-4821-A6CF-E4AA530794D3}"/>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56" name="Groep 155">
              <a:extLst>
                <a:ext uri="{FF2B5EF4-FFF2-40B4-BE49-F238E27FC236}">
                  <a16:creationId xmlns:a16="http://schemas.microsoft.com/office/drawing/2014/main" id="{7D077A1F-D77A-4545-BDB8-80DC717B1F1D}"/>
                </a:ext>
              </a:extLst>
            </p:cNvPr>
            <p:cNvGrpSpPr/>
            <p:nvPr userDrawn="1"/>
          </p:nvGrpSpPr>
          <p:grpSpPr>
            <a:xfrm>
              <a:off x="-3437547" y="349413"/>
              <a:ext cx="2933825" cy="558875"/>
              <a:chOff x="-3419346" y="368233"/>
              <a:chExt cx="3904920" cy="743862"/>
            </a:xfrm>
          </p:grpSpPr>
          <p:sp>
            <p:nvSpPr>
              <p:cNvPr id="164" name="Rechthoek 163">
                <a:extLst>
                  <a:ext uri="{FF2B5EF4-FFF2-40B4-BE49-F238E27FC236}">
                    <a16:creationId xmlns:a16="http://schemas.microsoft.com/office/drawing/2014/main" id="{EDE84F65-D048-4951-AA5D-F99E88FCF477}"/>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65" name="Rechte verbindingslijn 164">
                <a:extLst>
                  <a:ext uri="{FF2B5EF4-FFF2-40B4-BE49-F238E27FC236}">
                    <a16:creationId xmlns:a16="http://schemas.microsoft.com/office/drawing/2014/main" id="{09D844F5-EFA7-4834-84DB-717F94C302E1}"/>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Rechte verbindingslijn 165">
                <a:extLst>
                  <a:ext uri="{FF2B5EF4-FFF2-40B4-BE49-F238E27FC236}">
                    <a16:creationId xmlns:a16="http://schemas.microsoft.com/office/drawing/2014/main" id="{AD4BC5F5-803D-410B-A315-E9D53C08A7B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Rechthoek 166">
                <a:extLst>
                  <a:ext uri="{FF2B5EF4-FFF2-40B4-BE49-F238E27FC236}">
                    <a16:creationId xmlns:a16="http://schemas.microsoft.com/office/drawing/2014/main" id="{27C78F31-7854-47DB-929B-009F93807F4B}"/>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68" name="Groep 167">
                <a:extLst>
                  <a:ext uri="{FF2B5EF4-FFF2-40B4-BE49-F238E27FC236}">
                    <a16:creationId xmlns:a16="http://schemas.microsoft.com/office/drawing/2014/main" id="{34DA2373-7636-4A42-BEEA-7433ED676C31}"/>
                  </a:ext>
                </a:extLst>
              </p:cNvPr>
              <p:cNvGrpSpPr/>
              <p:nvPr userDrawn="1"/>
            </p:nvGrpSpPr>
            <p:grpSpPr>
              <a:xfrm>
                <a:off x="-3002834" y="720303"/>
                <a:ext cx="182598" cy="143759"/>
                <a:chOff x="-3310843" y="700986"/>
                <a:chExt cx="182598" cy="143759"/>
              </a:xfrm>
            </p:grpSpPr>
            <p:grpSp>
              <p:nvGrpSpPr>
                <p:cNvPr id="207" name="Groep 206">
                  <a:extLst>
                    <a:ext uri="{FF2B5EF4-FFF2-40B4-BE49-F238E27FC236}">
                      <a16:creationId xmlns:a16="http://schemas.microsoft.com/office/drawing/2014/main" id="{01406321-13E1-4B64-8C11-F95F041FB5CF}"/>
                    </a:ext>
                  </a:extLst>
                </p:cNvPr>
                <p:cNvGrpSpPr/>
                <p:nvPr userDrawn="1"/>
              </p:nvGrpSpPr>
              <p:grpSpPr>
                <a:xfrm>
                  <a:off x="-3310843" y="700986"/>
                  <a:ext cx="182598" cy="143759"/>
                  <a:chOff x="-3310843" y="700986"/>
                  <a:chExt cx="182598" cy="143759"/>
                </a:xfrm>
              </p:grpSpPr>
              <p:cxnSp>
                <p:nvCxnSpPr>
                  <p:cNvPr id="211" name="Rechte verbindingslijn 210">
                    <a:extLst>
                      <a:ext uri="{FF2B5EF4-FFF2-40B4-BE49-F238E27FC236}">
                        <a16:creationId xmlns:a16="http://schemas.microsoft.com/office/drawing/2014/main" id="{706DF438-69CF-4C61-9282-B14A53A99EE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12" name="Rechte verbindingslijn 211">
                    <a:extLst>
                      <a:ext uri="{FF2B5EF4-FFF2-40B4-BE49-F238E27FC236}">
                        <a16:creationId xmlns:a16="http://schemas.microsoft.com/office/drawing/2014/main" id="{746E57AD-95D1-4C15-9AD6-BACEEC071AB7}"/>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13" name="Rechte verbindingslijn 212">
                    <a:extLst>
                      <a:ext uri="{FF2B5EF4-FFF2-40B4-BE49-F238E27FC236}">
                        <a16:creationId xmlns:a16="http://schemas.microsoft.com/office/drawing/2014/main" id="{901AFC96-E832-4D4C-85EF-5FF563E15BC4}"/>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14" name="Rechte verbindingslijn 213">
                    <a:extLst>
                      <a:ext uri="{FF2B5EF4-FFF2-40B4-BE49-F238E27FC236}">
                        <a16:creationId xmlns:a16="http://schemas.microsoft.com/office/drawing/2014/main" id="{2C5F3FE1-9E29-4389-B17C-7E3F65C8FB1F}"/>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15" name="Rechte verbindingslijn 214">
                    <a:extLst>
                      <a:ext uri="{FF2B5EF4-FFF2-40B4-BE49-F238E27FC236}">
                        <a16:creationId xmlns:a16="http://schemas.microsoft.com/office/drawing/2014/main" id="{92D795A4-6FBC-4D94-8855-360C7D091DB0}"/>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08" name="Groep 207">
                  <a:extLst>
                    <a:ext uri="{FF2B5EF4-FFF2-40B4-BE49-F238E27FC236}">
                      <a16:creationId xmlns:a16="http://schemas.microsoft.com/office/drawing/2014/main" id="{34D68366-8354-4789-AE9D-6169305F400D}"/>
                    </a:ext>
                  </a:extLst>
                </p:cNvPr>
                <p:cNvGrpSpPr/>
                <p:nvPr userDrawn="1"/>
              </p:nvGrpSpPr>
              <p:grpSpPr>
                <a:xfrm flipH="1">
                  <a:off x="-3310774" y="735854"/>
                  <a:ext cx="88801" cy="72568"/>
                  <a:chOff x="-2091059" y="1395403"/>
                  <a:chExt cx="157316" cy="128558"/>
                </a:xfrm>
              </p:grpSpPr>
              <p:sp>
                <p:nvSpPr>
                  <p:cNvPr id="209" name="Rechthoek 208">
                    <a:extLst>
                      <a:ext uri="{FF2B5EF4-FFF2-40B4-BE49-F238E27FC236}">
                        <a16:creationId xmlns:a16="http://schemas.microsoft.com/office/drawing/2014/main" id="{621A18C9-A6D9-4C31-9191-EC2AC9B6626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0" name="Pijl: punthaak 209">
                    <a:extLst>
                      <a:ext uri="{FF2B5EF4-FFF2-40B4-BE49-F238E27FC236}">
                        <a16:creationId xmlns:a16="http://schemas.microsoft.com/office/drawing/2014/main" id="{DBE81CD7-43A6-4140-B61D-E96095AD422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69" name="Groep 168">
                <a:extLst>
                  <a:ext uri="{FF2B5EF4-FFF2-40B4-BE49-F238E27FC236}">
                    <a16:creationId xmlns:a16="http://schemas.microsoft.com/office/drawing/2014/main" id="{BFE11EE9-A8BD-4948-AD53-2819AB26724B}"/>
                  </a:ext>
                </a:extLst>
              </p:cNvPr>
              <p:cNvGrpSpPr/>
              <p:nvPr userDrawn="1"/>
            </p:nvGrpSpPr>
            <p:grpSpPr>
              <a:xfrm>
                <a:off x="-3326107" y="720303"/>
                <a:ext cx="182598" cy="143759"/>
                <a:chOff x="-3634116" y="700986"/>
                <a:chExt cx="182598" cy="143759"/>
              </a:xfrm>
            </p:grpSpPr>
            <p:grpSp>
              <p:nvGrpSpPr>
                <p:cNvPr id="198" name="Groep 197">
                  <a:extLst>
                    <a:ext uri="{FF2B5EF4-FFF2-40B4-BE49-F238E27FC236}">
                      <a16:creationId xmlns:a16="http://schemas.microsoft.com/office/drawing/2014/main" id="{5EC0AD8C-774C-4BE0-918F-A61E4BF4E9FB}"/>
                    </a:ext>
                  </a:extLst>
                </p:cNvPr>
                <p:cNvGrpSpPr/>
                <p:nvPr userDrawn="1"/>
              </p:nvGrpSpPr>
              <p:grpSpPr>
                <a:xfrm>
                  <a:off x="-3634116" y="700986"/>
                  <a:ext cx="182598" cy="143759"/>
                  <a:chOff x="-3634116" y="700986"/>
                  <a:chExt cx="182598" cy="143759"/>
                </a:xfrm>
              </p:grpSpPr>
              <p:cxnSp>
                <p:nvCxnSpPr>
                  <p:cNvPr id="202" name="Rechte verbindingslijn 201">
                    <a:extLst>
                      <a:ext uri="{FF2B5EF4-FFF2-40B4-BE49-F238E27FC236}">
                        <a16:creationId xmlns:a16="http://schemas.microsoft.com/office/drawing/2014/main" id="{D4FE35AF-2CED-41D5-AC19-823CBAA3A39E}"/>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03" name="Rechte verbindingslijn 202">
                    <a:extLst>
                      <a:ext uri="{FF2B5EF4-FFF2-40B4-BE49-F238E27FC236}">
                        <a16:creationId xmlns:a16="http://schemas.microsoft.com/office/drawing/2014/main" id="{9469ADCB-543D-4342-8CEC-9135CC7806B3}"/>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04" name="Rechte verbindingslijn 203">
                    <a:extLst>
                      <a:ext uri="{FF2B5EF4-FFF2-40B4-BE49-F238E27FC236}">
                        <a16:creationId xmlns:a16="http://schemas.microsoft.com/office/drawing/2014/main" id="{16465109-3A99-439D-BF27-C94C50A996B6}"/>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05" name="Rechte verbindingslijn 204">
                    <a:extLst>
                      <a:ext uri="{FF2B5EF4-FFF2-40B4-BE49-F238E27FC236}">
                        <a16:creationId xmlns:a16="http://schemas.microsoft.com/office/drawing/2014/main" id="{5B17FBC1-93AA-4CD4-A420-AF325AFC9B5C}"/>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06" name="Rechte verbindingslijn 205">
                    <a:extLst>
                      <a:ext uri="{FF2B5EF4-FFF2-40B4-BE49-F238E27FC236}">
                        <a16:creationId xmlns:a16="http://schemas.microsoft.com/office/drawing/2014/main" id="{BD78FB53-E3B3-49D5-B566-6C95A0B9F5BA}"/>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199" name="Groep 198">
                  <a:extLst>
                    <a:ext uri="{FF2B5EF4-FFF2-40B4-BE49-F238E27FC236}">
                      <a16:creationId xmlns:a16="http://schemas.microsoft.com/office/drawing/2014/main" id="{5324F2FB-470B-431A-B1AF-1E93C9EE9E00}"/>
                    </a:ext>
                  </a:extLst>
                </p:cNvPr>
                <p:cNvGrpSpPr/>
                <p:nvPr userDrawn="1"/>
              </p:nvGrpSpPr>
              <p:grpSpPr>
                <a:xfrm>
                  <a:off x="-3634047" y="735854"/>
                  <a:ext cx="88801" cy="72568"/>
                  <a:chOff x="-2091059" y="1395403"/>
                  <a:chExt cx="157316" cy="128558"/>
                </a:xfrm>
              </p:grpSpPr>
              <p:sp>
                <p:nvSpPr>
                  <p:cNvPr id="200" name="Rechthoek 199">
                    <a:extLst>
                      <a:ext uri="{FF2B5EF4-FFF2-40B4-BE49-F238E27FC236}">
                        <a16:creationId xmlns:a16="http://schemas.microsoft.com/office/drawing/2014/main" id="{B31851E3-ED7B-4E59-8FFB-F63AA28AA64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1" name="Pijl: punthaak 200">
                    <a:extLst>
                      <a:ext uri="{FF2B5EF4-FFF2-40B4-BE49-F238E27FC236}">
                        <a16:creationId xmlns:a16="http://schemas.microsoft.com/office/drawing/2014/main" id="{7013D7F9-2805-4327-BFBA-90CCA4BD9B0C}"/>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70" name="Rechte verbindingslijn 169">
                <a:extLst>
                  <a:ext uri="{FF2B5EF4-FFF2-40B4-BE49-F238E27FC236}">
                    <a16:creationId xmlns:a16="http://schemas.microsoft.com/office/drawing/2014/main" id="{CC4BF22F-E4A6-4D16-88AD-927F82EDB266}"/>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71" name="Rechte verbindingslijn 170">
                <a:extLst>
                  <a:ext uri="{FF2B5EF4-FFF2-40B4-BE49-F238E27FC236}">
                    <a16:creationId xmlns:a16="http://schemas.microsoft.com/office/drawing/2014/main" id="{746047D9-1D62-4D31-966D-348A0C9EF74E}"/>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72" name="Groep 171">
                <a:extLst>
                  <a:ext uri="{FF2B5EF4-FFF2-40B4-BE49-F238E27FC236}">
                    <a16:creationId xmlns:a16="http://schemas.microsoft.com/office/drawing/2014/main" id="{049EAA1A-BB90-4C18-91AB-BD3D50070C8A}"/>
                  </a:ext>
                </a:extLst>
              </p:cNvPr>
              <p:cNvGrpSpPr/>
              <p:nvPr userDrawn="1"/>
            </p:nvGrpSpPr>
            <p:grpSpPr>
              <a:xfrm>
                <a:off x="-2425037" y="370226"/>
                <a:ext cx="357690" cy="330595"/>
                <a:chOff x="-2721817" y="347336"/>
                <a:chExt cx="432805" cy="400021"/>
              </a:xfrm>
            </p:grpSpPr>
            <p:sp>
              <p:nvSpPr>
                <p:cNvPr id="187" name="Rechthoek 186">
                  <a:extLst>
                    <a:ext uri="{FF2B5EF4-FFF2-40B4-BE49-F238E27FC236}">
                      <a16:creationId xmlns:a16="http://schemas.microsoft.com/office/drawing/2014/main" id="{5852B965-5451-4004-A31B-ED9E0289A5A0}"/>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88" name="Groep 187">
                  <a:extLst>
                    <a:ext uri="{FF2B5EF4-FFF2-40B4-BE49-F238E27FC236}">
                      <a16:creationId xmlns:a16="http://schemas.microsoft.com/office/drawing/2014/main" id="{6D4AE978-2FE7-45C4-9DE2-A5427D55B032}"/>
                    </a:ext>
                  </a:extLst>
                </p:cNvPr>
                <p:cNvGrpSpPr/>
                <p:nvPr userDrawn="1"/>
              </p:nvGrpSpPr>
              <p:grpSpPr>
                <a:xfrm>
                  <a:off x="-2652453" y="431583"/>
                  <a:ext cx="294076" cy="231526"/>
                  <a:chOff x="-3634116" y="700986"/>
                  <a:chExt cx="182598" cy="143759"/>
                </a:xfrm>
              </p:grpSpPr>
              <p:grpSp>
                <p:nvGrpSpPr>
                  <p:cNvPr id="189" name="Groep 188">
                    <a:extLst>
                      <a:ext uri="{FF2B5EF4-FFF2-40B4-BE49-F238E27FC236}">
                        <a16:creationId xmlns:a16="http://schemas.microsoft.com/office/drawing/2014/main" id="{CF7EA39F-084E-4316-8FFF-CD4BBDBFB006}"/>
                      </a:ext>
                    </a:extLst>
                  </p:cNvPr>
                  <p:cNvGrpSpPr/>
                  <p:nvPr userDrawn="1"/>
                </p:nvGrpSpPr>
                <p:grpSpPr>
                  <a:xfrm>
                    <a:off x="-3634116" y="700986"/>
                    <a:ext cx="182598" cy="143759"/>
                    <a:chOff x="-3634116" y="700986"/>
                    <a:chExt cx="182598" cy="143759"/>
                  </a:xfrm>
                </p:grpSpPr>
                <p:cxnSp>
                  <p:nvCxnSpPr>
                    <p:cNvPr id="193" name="Rechte verbindingslijn 192">
                      <a:extLst>
                        <a:ext uri="{FF2B5EF4-FFF2-40B4-BE49-F238E27FC236}">
                          <a16:creationId xmlns:a16="http://schemas.microsoft.com/office/drawing/2014/main" id="{717D9A63-E4DE-4CBF-8C27-9B3E24D54AA3}"/>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194" name="Rechte verbindingslijn 193">
                      <a:extLst>
                        <a:ext uri="{FF2B5EF4-FFF2-40B4-BE49-F238E27FC236}">
                          <a16:creationId xmlns:a16="http://schemas.microsoft.com/office/drawing/2014/main" id="{50439670-A0BA-417A-A708-2432271E1CE6}"/>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195" name="Rechte verbindingslijn 194">
                      <a:extLst>
                        <a:ext uri="{FF2B5EF4-FFF2-40B4-BE49-F238E27FC236}">
                          <a16:creationId xmlns:a16="http://schemas.microsoft.com/office/drawing/2014/main" id="{A119AEEA-99CD-4CCA-AA95-F4776C10C187}"/>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196" name="Rechte verbindingslijn 195">
                      <a:extLst>
                        <a:ext uri="{FF2B5EF4-FFF2-40B4-BE49-F238E27FC236}">
                          <a16:creationId xmlns:a16="http://schemas.microsoft.com/office/drawing/2014/main" id="{2EFF7C09-E09E-488B-9928-6DAC16A1B3FF}"/>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197" name="Rechte verbindingslijn 196">
                      <a:extLst>
                        <a:ext uri="{FF2B5EF4-FFF2-40B4-BE49-F238E27FC236}">
                          <a16:creationId xmlns:a16="http://schemas.microsoft.com/office/drawing/2014/main" id="{0EF56E4D-ED11-4683-9279-DF2C5945C2C4}"/>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190" name="Groep 189">
                    <a:extLst>
                      <a:ext uri="{FF2B5EF4-FFF2-40B4-BE49-F238E27FC236}">
                        <a16:creationId xmlns:a16="http://schemas.microsoft.com/office/drawing/2014/main" id="{58F2081F-EDF4-42EC-82B1-9B4E8014FEB4}"/>
                      </a:ext>
                    </a:extLst>
                  </p:cNvPr>
                  <p:cNvGrpSpPr/>
                  <p:nvPr userDrawn="1"/>
                </p:nvGrpSpPr>
                <p:grpSpPr>
                  <a:xfrm>
                    <a:off x="-3634047" y="735854"/>
                    <a:ext cx="88801" cy="72568"/>
                    <a:chOff x="-2091059" y="1395403"/>
                    <a:chExt cx="157316" cy="128558"/>
                  </a:xfrm>
                </p:grpSpPr>
                <p:sp>
                  <p:nvSpPr>
                    <p:cNvPr id="191" name="Rechthoek 190">
                      <a:extLst>
                        <a:ext uri="{FF2B5EF4-FFF2-40B4-BE49-F238E27FC236}">
                          <a16:creationId xmlns:a16="http://schemas.microsoft.com/office/drawing/2014/main" id="{CA40B92D-AA4A-4896-80D7-2D6CAC4867C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92" name="Pijl: punthaak 191">
                      <a:extLst>
                        <a:ext uri="{FF2B5EF4-FFF2-40B4-BE49-F238E27FC236}">
                          <a16:creationId xmlns:a16="http://schemas.microsoft.com/office/drawing/2014/main" id="{D3C6DD81-A12F-4587-9499-16A9F24F07B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73" name="Groep 172">
                <a:extLst>
                  <a:ext uri="{FF2B5EF4-FFF2-40B4-BE49-F238E27FC236}">
                    <a16:creationId xmlns:a16="http://schemas.microsoft.com/office/drawing/2014/main" id="{06007B8B-D6A5-40E5-8AE1-889AE61017A2}"/>
                  </a:ext>
                </a:extLst>
              </p:cNvPr>
              <p:cNvGrpSpPr/>
              <p:nvPr userDrawn="1"/>
            </p:nvGrpSpPr>
            <p:grpSpPr>
              <a:xfrm>
                <a:off x="-2425037" y="781500"/>
                <a:ext cx="357690" cy="330595"/>
                <a:chOff x="-2721817" y="782525"/>
                <a:chExt cx="432805" cy="400021"/>
              </a:xfrm>
            </p:grpSpPr>
            <p:sp>
              <p:nvSpPr>
                <p:cNvPr id="176" name="Rechthoek 175">
                  <a:extLst>
                    <a:ext uri="{FF2B5EF4-FFF2-40B4-BE49-F238E27FC236}">
                      <a16:creationId xmlns:a16="http://schemas.microsoft.com/office/drawing/2014/main" id="{890C442E-F6AD-46AE-BB94-D6517251EED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77" name="Groep 176">
                  <a:extLst>
                    <a:ext uri="{FF2B5EF4-FFF2-40B4-BE49-F238E27FC236}">
                      <a16:creationId xmlns:a16="http://schemas.microsoft.com/office/drawing/2014/main" id="{9011BB46-1905-4B78-941B-AF569C9038E5}"/>
                    </a:ext>
                  </a:extLst>
                </p:cNvPr>
                <p:cNvGrpSpPr/>
                <p:nvPr userDrawn="1"/>
              </p:nvGrpSpPr>
              <p:grpSpPr>
                <a:xfrm>
                  <a:off x="-2652453" y="866772"/>
                  <a:ext cx="294076" cy="231526"/>
                  <a:chOff x="-3310843" y="700986"/>
                  <a:chExt cx="182598" cy="143759"/>
                </a:xfrm>
              </p:grpSpPr>
              <p:grpSp>
                <p:nvGrpSpPr>
                  <p:cNvPr id="178" name="Groep 177">
                    <a:extLst>
                      <a:ext uri="{FF2B5EF4-FFF2-40B4-BE49-F238E27FC236}">
                        <a16:creationId xmlns:a16="http://schemas.microsoft.com/office/drawing/2014/main" id="{9663C589-C5ED-42FA-BF94-293948412077}"/>
                      </a:ext>
                    </a:extLst>
                  </p:cNvPr>
                  <p:cNvGrpSpPr/>
                  <p:nvPr userDrawn="1"/>
                </p:nvGrpSpPr>
                <p:grpSpPr>
                  <a:xfrm>
                    <a:off x="-3310843" y="700986"/>
                    <a:ext cx="182598" cy="143759"/>
                    <a:chOff x="-3310843" y="700986"/>
                    <a:chExt cx="182598" cy="143759"/>
                  </a:xfrm>
                </p:grpSpPr>
                <p:cxnSp>
                  <p:nvCxnSpPr>
                    <p:cNvPr id="182" name="Rechte verbindingslijn 181">
                      <a:extLst>
                        <a:ext uri="{FF2B5EF4-FFF2-40B4-BE49-F238E27FC236}">
                          <a16:creationId xmlns:a16="http://schemas.microsoft.com/office/drawing/2014/main" id="{3D06CA82-9347-4790-B1B0-DAA8F13B51FE}"/>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183" name="Rechte verbindingslijn 182">
                      <a:extLst>
                        <a:ext uri="{FF2B5EF4-FFF2-40B4-BE49-F238E27FC236}">
                          <a16:creationId xmlns:a16="http://schemas.microsoft.com/office/drawing/2014/main" id="{A39B9829-BB29-46E6-9975-5CAB104C4A19}"/>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184" name="Rechte verbindingslijn 183">
                      <a:extLst>
                        <a:ext uri="{FF2B5EF4-FFF2-40B4-BE49-F238E27FC236}">
                          <a16:creationId xmlns:a16="http://schemas.microsoft.com/office/drawing/2014/main" id="{44F23FBA-83A7-45AF-9A29-AB0F79343C5B}"/>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185" name="Rechte verbindingslijn 184">
                      <a:extLst>
                        <a:ext uri="{FF2B5EF4-FFF2-40B4-BE49-F238E27FC236}">
                          <a16:creationId xmlns:a16="http://schemas.microsoft.com/office/drawing/2014/main" id="{1839C4FA-F72B-4D43-A2DE-AE0BDA83014B}"/>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186" name="Rechte verbindingslijn 185">
                      <a:extLst>
                        <a:ext uri="{FF2B5EF4-FFF2-40B4-BE49-F238E27FC236}">
                          <a16:creationId xmlns:a16="http://schemas.microsoft.com/office/drawing/2014/main" id="{BBF5E8B9-D407-4CDF-A716-F188F9853533}"/>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79" name="Groep 178">
                    <a:extLst>
                      <a:ext uri="{FF2B5EF4-FFF2-40B4-BE49-F238E27FC236}">
                        <a16:creationId xmlns:a16="http://schemas.microsoft.com/office/drawing/2014/main" id="{0F53A7A8-8F95-4C9D-8FDC-38082A720EBD}"/>
                      </a:ext>
                    </a:extLst>
                  </p:cNvPr>
                  <p:cNvGrpSpPr/>
                  <p:nvPr userDrawn="1"/>
                </p:nvGrpSpPr>
                <p:grpSpPr>
                  <a:xfrm flipH="1">
                    <a:off x="-3310774" y="735854"/>
                    <a:ext cx="88801" cy="72568"/>
                    <a:chOff x="-2091059" y="1395403"/>
                    <a:chExt cx="157316" cy="128558"/>
                  </a:xfrm>
                </p:grpSpPr>
                <p:sp>
                  <p:nvSpPr>
                    <p:cNvPr id="180" name="Rechthoek 179">
                      <a:extLst>
                        <a:ext uri="{FF2B5EF4-FFF2-40B4-BE49-F238E27FC236}">
                          <a16:creationId xmlns:a16="http://schemas.microsoft.com/office/drawing/2014/main" id="{8945932B-9397-4B4A-AFDC-CA0FCC5E838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81" name="Pijl: punthaak 180">
                      <a:extLst>
                        <a:ext uri="{FF2B5EF4-FFF2-40B4-BE49-F238E27FC236}">
                          <a16:creationId xmlns:a16="http://schemas.microsoft.com/office/drawing/2014/main" id="{FCB4E39D-2EED-4EE7-9662-95C30C766E7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74" name="Rechthoek 173">
                <a:extLst>
                  <a:ext uri="{FF2B5EF4-FFF2-40B4-BE49-F238E27FC236}">
                    <a16:creationId xmlns:a16="http://schemas.microsoft.com/office/drawing/2014/main" id="{571BE293-BD5A-4C66-91E5-4556CEBF2335}"/>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75" name="Rechthoek 174">
                <a:extLst>
                  <a:ext uri="{FF2B5EF4-FFF2-40B4-BE49-F238E27FC236}">
                    <a16:creationId xmlns:a16="http://schemas.microsoft.com/office/drawing/2014/main" id="{4E4EDFAA-8C81-454D-A49C-72C789B63A7B}"/>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57" name="Rechte verbindingslijn 156">
              <a:extLst>
                <a:ext uri="{FF2B5EF4-FFF2-40B4-BE49-F238E27FC236}">
                  <a16:creationId xmlns:a16="http://schemas.microsoft.com/office/drawing/2014/main" id="{406B564A-AFF0-4C85-B2CF-F3D3E45FA99F}"/>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58" name="Ovaal 157">
              <a:extLst>
                <a:ext uri="{FF2B5EF4-FFF2-40B4-BE49-F238E27FC236}">
                  <a16:creationId xmlns:a16="http://schemas.microsoft.com/office/drawing/2014/main" id="{64BD9E1F-F562-4F39-A644-AF448BB5281C}"/>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59" name="Ovaal 158">
              <a:extLst>
                <a:ext uri="{FF2B5EF4-FFF2-40B4-BE49-F238E27FC236}">
                  <a16:creationId xmlns:a16="http://schemas.microsoft.com/office/drawing/2014/main" id="{CB01BD58-CB0F-4311-93C1-04F958A359F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60" name="Ovaal 159">
              <a:extLst>
                <a:ext uri="{FF2B5EF4-FFF2-40B4-BE49-F238E27FC236}">
                  <a16:creationId xmlns:a16="http://schemas.microsoft.com/office/drawing/2014/main" id="{401BDF6D-1B12-40DA-A391-948CAE1CE6A8}"/>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61" name="Ovaal 160">
              <a:extLst>
                <a:ext uri="{FF2B5EF4-FFF2-40B4-BE49-F238E27FC236}">
                  <a16:creationId xmlns:a16="http://schemas.microsoft.com/office/drawing/2014/main" id="{2CCC8280-A303-438C-B4E1-CED7B6A08B1A}"/>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62" name="Rechthoek 161">
              <a:extLst>
                <a:ext uri="{FF2B5EF4-FFF2-40B4-BE49-F238E27FC236}">
                  <a16:creationId xmlns:a16="http://schemas.microsoft.com/office/drawing/2014/main" id="{B34A6E8F-C613-4C71-B15F-A29972F67973}"/>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63" name="Rechthoek 162">
              <a:extLst>
                <a:ext uri="{FF2B5EF4-FFF2-40B4-BE49-F238E27FC236}">
                  <a16:creationId xmlns:a16="http://schemas.microsoft.com/office/drawing/2014/main" id="{E6931C71-B5A6-4CC0-A481-9156B58F360C}"/>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grpSp>
        <p:nvGrpSpPr>
          <p:cNvPr id="113" name="Group 112">
            <a:extLst>
              <a:ext uri="{FF2B5EF4-FFF2-40B4-BE49-F238E27FC236}">
                <a16:creationId xmlns:a16="http://schemas.microsoft.com/office/drawing/2014/main" id="{8C1088EE-D7B9-45FE-BE6F-EC29EB130AEC}"/>
              </a:ext>
            </a:extLst>
          </p:cNvPr>
          <p:cNvGrpSpPr/>
          <p:nvPr userDrawn="1"/>
        </p:nvGrpSpPr>
        <p:grpSpPr>
          <a:xfrm>
            <a:off x="9832545" y="-1377716"/>
            <a:ext cx="3040758" cy="2321074"/>
            <a:chOff x="9832545" y="-1377716"/>
            <a:chExt cx="3040758" cy="2321074"/>
          </a:xfrm>
        </p:grpSpPr>
        <p:sp>
          <p:nvSpPr>
            <p:cNvPr id="114" name="Freeform: Shape 113">
              <a:extLst>
                <a:ext uri="{FF2B5EF4-FFF2-40B4-BE49-F238E27FC236}">
                  <a16:creationId xmlns:a16="http://schemas.microsoft.com/office/drawing/2014/main" id="{B6CF21A3-0368-4BDA-ADA0-9F58C34C4339}"/>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15" name="Freeform: Shape 114">
              <a:extLst>
                <a:ext uri="{FF2B5EF4-FFF2-40B4-BE49-F238E27FC236}">
                  <a16:creationId xmlns:a16="http://schemas.microsoft.com/office/drawing/2014/main" id="{67AB7DC0-649A-4A58-85C4-943145E674F7}"/>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16" name="Freeform: Shape 115">
              <a:extLst>
                <a:ext uri="{FF2B5EF4-FFF2-40B4-BE49-F238E27FC236}">
                  <a16:creationId xmlns:a16="http://schemas.microsoft.com/office/drawing/2014/main" id="{18111B05-F48C-4311-A593-9D7122393A87}"/>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grpSp>
      <p:sp>
        <p:nvSpPr>
          <p:cNvPr id="2" name="Title 1">
            <a:extLst>
              <a:ext uri="{FF2B5EF4-FFF2-40B4-BE49-F238E27FC236}">
                <a16:creationId xmlns:a16="http://schemas.microsoft.com/office/drawing/2014/main" id="{E3DB6F6C-CDE8-4F4D-819A-042D4D1B5886}"/>
              </a:ext>
            </a:extLst>
          </p:cNvPr>
          <p:cNvSpPr>
            <a:spLocks noGrp="1"/>
          </p:cNvSpPr>
          <p:nvPr>
            <p:ph type="title" hasCustomPrompt="1"/>
          </p:nvPr>
        </p:nvSpPr>
        <p:spPr/>
        <p:txBody>
          <a:bodyPr/>
          <a:lstStyle>
            <a:lvl1pPr>
              <a:defRPr/>
            </a:lvl1pPr>
          </a:lstStyle>
          <a:p>
            <a:r>
              <a:rPr lang="en-GB" noProof="0"/>
              <a:t>TITLE OF THIS SLIDE</a:t>
            </a:r>
          </a:p>
        </p:txBody>
      </p:sp>
    </p:spTree>
    <p:extLst>
      <p:ext uri="{BB962C8B-B14F-4D97-AF65-F5344CB8AC3E}">
        <p14:creationId xmlns:p14="http://schemas.microsoft.com/office/powerpoint/2010/main" val="43888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84" name="Tijdelijke aanduiding voor media 28">
            <a:extLst>
              <a:ext uri="{FF2B5EF4-FFF2-40B4-BE49-F238E27FC236}">
                <a16:creationId xmlns:a16="http://schemas.microsoft.com/office/drawing/2014/main" id="{509D1DBF-53EC-4D6F-8ECF-1E96F36DB028}"/>
              </a:ext>
            </a:extLst>
          </p:cNvPr>
          <p:cNvSpPr>
            <a:spLocks noGrp="1"/>
          </p:cNvSpPr>
          <p:nvPr>
            <p:ph type="media" sz="quarter" idx="19" hasCustomPrompt="1"/>
          </p:nvPr>
        </p:nvSpPr>
        <p:spPr>
          <a:xfrm>
            <a:off x="0" y="3"/>
            <a:ext cx="12192000" cy="6857999"/>
          </a:xfrm>
          <a:solidFill>
            <a:schemeClr val="tx1"/>
          </a:solidFill>
        </p:spPr>
        <p:txBody>
          <a:bodyPr tIns="0" bIns="1620000" anchor="ctr" anchorCtr="0"/>
          <a:lstStyle>
            <a:lvl1pPr marL="0" indent="0" algn="ctr">
              <a:lnSpc>
                <a:spcPct val="90000"/>
              </a:lnSpc>
              <a:spcBef>
                <a:spcPts val="0"/>
              </a:spcBef>
              <a:spcAft>
                <a:spcPts val="0"/>
              </a:spcAft>
              <a:buFont typeface="Arial" panose="020B0604020202020204" pitchFamily="34" charset="0"/>
              <a:buNone/>
              <a:defRPr sz="1001" b="0" i="1" baseline="0">
                <a:solidFill>
                  <a:schemeClr val="tx1">
                    <a:lumMod val="50000"/>
                    <a:lumOff val="50000"/>
                  </a:schemeClr>
                </a:solidFill>
                <a:latin typeface="+mn-lt"/>
              </a:defRPr>
            </a:lvl1pPr>
          </a:lstStyle>
          <a:p>
            <a:r>
              <a:rPr lang="en-GB" noProof="0"/>
              <a:t>Click icon below to add a video.</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66" name="Tijdelijke aanduiding voor tekst 7">
            <a:extLst>
              <a:ext uri="{FF2B5EF4-FFF2-40B4-BE49-F238E27FC236}">
                <a16:creationId xmlns:a16="http://schemas.microsoft.com/office/drawing/2014/main" id="{0C66A4D6-279D-44F3-9872-9AD683AD69C8}"/>
              </a:ext>
            </a:extLst>
          </p:cNvPr>
          <p:cNvSpPr>
            <a:spLocks noGrp="1" noChangeAspect="1"/>
          </p:cNvSpPr>
          <p:nvPr>
            <p:ph type="body" sz="quarter" idx="21" hasCustomPrompt="1"/>
          </p:nvPr>
        </p:nvSpPr>
        <p:spPr>
          <a:xfrm>
            <a:off x="1" y="2"/>
            <a:ext cx="12192000" cy="1395311"/>
          </a:xfrm>
          <a:prstGeom prst="rect">
            <a:avLst/>
          </a:prstGeom>
          <a:gradFill flip="none" rotWithShape="1">
            <a:gsLst>
              <a:gs pos="0">
                <a:schemeClr val="tx1">
                  <a:alpha val="0"/>
                </a:schemeClr>
              </a:gs>
              <a:gs pos="100000">
                <a:schemeClr val="tx1">
                  <a:alpha val="25000"/>
                </a:schemeClr>
              </a:gs>
            </a:gsLst>
            <a:lin ang="16200000" scaled="1"/>
            <a:tileRect/>
          </a:gradFill>
          <a:ln w="38100">
            <a:noFill/>
            <a:miter lim="800000"/>
          </a:ln>
        </p:spPr>
        <p:txBody>
          <a:bodyPr anchor="ctr"/>
          <a:lstStyle>
            <a:lvl1pPr marL="0" indent="0" algn="ctr">
              <a:buNone/>
              <a:defRPr sz="1001"/>
            </a:lvl1pPr>
          </a:lstStyle>
          <a:p>
            <a:pPr lvl="0"/>
            <a:r>
              <a:rPr lang="en-GB" noProof="0"/>
              <a:t>Gradient</a:t>
            </a:r>
          </a:p>
        </p:txBody>
      </p:sp>
      <p:sp>
        <p:nvSpPr>
          <p:cNvPr id="4" name="Tijdelijke aanduiding voor datum 3"/>
          <p:cNvSpPr>
            <a:spLocks noGrp="1"/>
          </p:cNvSpPr>
          <p:nvPr>
            <p:ph type="dt" sz="half" idx="10"/>
          </p:nvPr>
        </p:nvSpPr>
        <p:spPr/>
        <p:txBody>
          <a:bodyPr/>
          <a:lstStyle>
            <a:lvl1pPr>
              <a:defRPr>
                <a:solidFill>
                  <a:schemeClr val="bg1"/>
                </a:solidFill>
              </a:defRPr>
            </a:lvl1pPr>
          </a:lstStyle>
          <a:p>
            <a:fld id="{B83B499C-A361-446C-8A8A-0F045627556B}" type="datetime2">
              <a:rPr lang="en-GB" noProof="0" smtClean="0"/>
              <a:t>Friday, 23 July 2021</a:t>
            </a:fld>
            <a:endParaRPr lang="en-GB" noProof="0"/>
          </a:p>
        </p:txBody>
      </p:sp>
      <p:sp>
        <p:nvSpPr>
          <p:cNvPr id="5" name="Tijdelijke aanduiding voor voettekst 4"/>
          <p:cNvSpPr>
            <a:spLocks noGrp="1"/>
          </p:cNvSpPr>
          <p:nvPr>
            <p:ph type="ftr" sz="quarter" idx="11"/>
          </p:nvPr>
        </p:nvSpPr>
        <p:spPr/>
        <p:txBody>
          <a:bodyPr/>
          <a:lstStyle>
            <a:lvl1pPr>
              <a:defRPr>
                <a:solidFill>
                  <a:schemeClr val="bg1"/>
                </a:solidFill>
              </a:defRPr>
            </a:lvl1pPr>
          </a:lstStyle>
          <a:p>
            <a:r>
              <a:rPr lang="en-GB" noProof="0"/>
              <a:t>Insert Footer &amp; Header</a:t>
            </a:r>
          </a:p>
        </p:txBody>
      </p:sp>
      <p:sp>
        <p:nvSpPr>
          <p:cNvPr id="6" name="Tijdelijke aanduiding voor dianummer 5"/>
          <p:cNvSpPr>
            <a:spLocks noGrp="1"/>
          </p:cNvSpPr>
          <p:nvPr>
            <p:ph type="sldNum" sz="quarter" idx="12"/>
          </p:nvPr>
        </p:nvSpPr>
        <p:spPr/>
        <p:txBody>
          <a:bodyPr/>
          <a:lstStyle>
            <a:lvl1pPr>
              <a:defRPr>
                <a:solidFill>
                  <a:schemeClr val="bg1"/>
                </a:solidFill>
              </a:defRPr>
            </a:lvl1pPr>
          </a:lstStyle>
          <a:p>
            <a:fld id="{B502C9A5-716F-45E6-800B-D4D02CE26F90}" type="slidenum">
              <a:rPr lang="en-GB" noProof="0" smtClean="0"/>
              <a:pPr/>
              <a:t>‹#›</a:t>
            </a:fld>
            <a:endParaRPr lang="en-GB" noProof="0"/>
          </a:p>
        </p:txBody>
      </p:sp>
      <p:sp>
        <p:nvSpPr>
          <p:cNvPr id="7" name="Tekstvak 6"/>
          <p:cNvSpPr txBox="1"/>
          <p:nvPr userDrawn="1"/>
        </p:nvSpPr>
        <p:spPr>
          <a:xfrm>
            <a:off x="-10750" y="-662296"/>
            <a:ext cx="12192000" cy="461665"/>
          </a:xfrm>
          <a:prstGeom prst="rect">
            <a:avLst/>
          </a:prstGeom>
          <a:noFill/>
        </p:spPr>
        <p:txBody>
          <a:bodyPr wrap="square" rtlCol="0">
            <a:spAutoFit/>
          </a:bodyPr>
          <a:lstStyle>
            <a:defPPr>
              <a:defRPr lang="nl-NL"/>
            </a:defPPr>
            <a:lvl1pPr algn="ctr">
              <a:defRPr sz="2400" b="0" spc="50" baseline="0">
                <a:solidFill>
                  <a:schemeClr val="accent2"/>
                </a:solidFill>
                <a:latin typeface="+mj-lt"/>
                <a:cs typeface="Calibri" panose="020F0502020204030204" pitchFamily="34" charset="0"/>
              </a:defRPr>
            </a:lvl1pPr>
          </a:lstStyle>
          <a:p>
            <a:pPr lvl="0"/>
            <a:r>
              <a:rPr lang="en-GB" sz="2400" noProof="0"/>
              <a:t>VIDEO</a:t>
            </a:r>
          </a:p>
        </p:txBody>
      </p:sp>
      <p:grpSp>
        <p:nvGrpSpPr>
          <p:cNvPr id="57" name="Instruction">
            <a:extLst>
              <a:ext uri="{FF2B5EF4-FFF2-40B4-BE49-F238E27FC236}">
                <a16:creationId xmlns:a16="http://schemas.microsoft.com/office/drawing/2014/main" id="{4CF3E35F-386B-4EFD-9163-D442772C8564}"/>
              </a:ext>
            </a:extLst>
          </p:cNvPr>
          <p:cNvGrpSpPr/>
          <p:nvPr userDrawn="1"/>
        </p:nvGrpSpPr>
        <p:grpSpPr>
          <a:xfrm>
            <a:off x="12389714" y="0"/>
            <a:ext cx="3183678" cy="5176544"/>
            <a:chOff x="12391601" y="0"/>
            <a:chExt cx="3183678" cy="5176544"/>
          </a:xfrm>
        </p:grpSpPr>
        <p:grpSp>
          <p:nvGrpSpPr>
            <p:cNvPr id="58" name="Video icoon">
              <a:extLst>
                <a:ext uri="{FF2B5EF4-FFF2-40B4-BE49-F238E27FC236}">
                  <a16:creationId xmlns:a16="http://schemas.microsoft.com/office/drawing/2014/main" id="{570E939F-A59D-4D1D-90D7-3E82A42D7155}"/>
                </a:ext>
              </a:extLst>
            </p:cNvPr>
            <p:cNvGrpSpPr/>
            <p:nvPr userDrawn="1"/>
          </p:nvGrpSpPr>
          <p:grpSpPr>
            <a:xfrm>
              <a:off x="12757282" y="1122460"/>
              <a:ext cx="326087" cy="328143"/>
              <a:chOff x="8066315" y="1676399"/>
              <a:chExt cx="1371600" cy="1380253"/>
            </a:xfrm>
          </p:grpSpPr>
          <p:sp>
            <p:nvSpPr>
              <p:cNvPr id="134" name="Rechthoek 133">
                <a:extLst>
                  <a:ext uri="{FF2B5EF4-FFF2-40B4-BE49-F238E27FC236}">
                    <a16:creationId xmlns:a16="http://schemas.microsoft.com/office/drawing/2014/main" id="{92993B82-7C71-4F09-A221-673235C4D078}"/>
                  </a:ext>
                </a:extLst>
              </p:cNvPr>
              <p:cNvSpPr/>
              <p:nvPr userDrawn="1"/>
            </p:nvSpPr>
            <p:spPr>
              <a:xfrm>
                <a:off x="8066315" y="1687286"/>
                <a:ext cx="1360714" cy="1360714"/>
              </a:xfrm>
              <a:prstGeom prst="rect">
                <a:avLst/>
              </a:prstGeom>
              <a:solidFill>
                <a:schemeClr val="bg1"/>
              </a:solid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135" name="Vrije vorm 112">
                <a:extLst>
                  <a:ext uri="{FF2B5EF4-FFF2-40B4-BE49-F238E27FC236}">
                    <a16:creationId xmlns:a16="http://schemas.microsoft.com/office/drawing/2014/main" id="{7AACF27C-2749-41FF-A44F-0F60138C0266}"/>
                  </a:ext>
                </a:extLst>
              </p:cNvPr>
              <p:cNvSpPr/>
              <p:nvPr userDrawn="1"/>
            </p:nvSpPr>
            <p:spPr>
              <a:xfrm>
                <a:off x="8077201" y="1676399"/>
                <a:ext cx="1360714" cy="206829"/>
              </a:xfrm>
              <a:custGeom>
                <a:avLst/>
                <a:gdLst>
                  <a:gd name="connsiteX0" fmla="*/ 1186901 w 1360714"/>
                  <a:gd name="connsiteY0" fmla="*/ 41746 h 206829"/>
                  <a:gd name="connsiteX1" fmla="*/ 1186901 w 1360714"/>
                  <a:gd name="connsiteY1" fmla="*/ 175847 h 206829"/>
                  <a:gd name="connsiteX2" fmla="*/ 1315854 w 1360714"/>
                  <a:gd name="connsiteY2" fmla="*/ 175847 h 206829"/>
                  <a:gd name="connsiteX3" fmla="*/ 1315854 w 1360714"/>
                  <a:gd name="connsiteY3" fmla="*/ 41746 h 206829"/>
                  <a:gd name="connsiteX4" fmla="*/ 958249 w 1360714"/>
                  <a:gd name="connsiteY4" fmla="*/ 41746 h 206829"/>
                  <a:gd name="connsiteX5" fmla="*/ 958249 w 1360714"/>
                  <a:gd name="connsiteY5" fmla="*/ 175847 h 206829"/>
                  <a:gd name="connsiteX6" fmla="*/ 1087202 w 1360714"/>
                  <a:gd name="connsiteY6" fmla="*/ 175847 h 206829"/>
                  <a:gd name="connsiteX7" fmla="*/ 1087202 w 1360714"/>
                  <a:gd name="connsiteY7" fmla="*/ 41746 h 206829"/>
                  <a:gd name="connsiteX8" fmla="*/ 729440 w 1360714"/>
                  <a:gd name="connsiteY8" fmla="*/ 41746 h 206829"/>
                  <a:gd name="connsiteX9" fmla="*/ 729440 w 1360714"/>
                  <a:gd name="connsiteY9" fmla="*/ 175847 h 206829"/>
                  <a:gd name="connsiteX10" fmla="*/ 858393 w 1360714"/>
                  <a:gd name="connsiteY10" fmla="*/ 175847 h 206829"/>
                  <a:gd name="connsiteX11" fmla="*/ 858393 w 1360714"/>
                  <a:gd name="connsiteY11" fmla="*/ 41746 h 206829"/>
                  <a:gd name="connsiteX12" fmla="*/ 493889 w 1360714"/>
                  <a:gd name="connsiteY12" fmla="*/ 41746 h 206829"/>
                  <a:gd name="connsiteX13" fmla="*/ 493889 w 1360714"/>
                  <a:gd name="connsiteY13" fmla="*/ 175847 h 206829"/>
                  <a:gd name="connsiteX14" fmla="*/ 622842 w 1360714"/>
                  <a:gd name="connsiteY14" fmla="*/ 175847 h 206829"/>
                  <a:gd name="connsiteX15" fmla="*/ 622842 w 1360714"/>
                  <a:gd name="connsiteY15" fmla="*/ 41746 h 206829"/>
                  <a:gd name="connsiteX16" fmla="*/ 260368 w 1360714"/>
                  <a:gd name="connsiteY16" fmla="*/ 41746 h 206829"/>
                  <a:gd name="connsiteX17" fmla="*/ 260368 w 1360714"/>
                  <a:gd name="connsiteY17" fmla="*/ 175847 h 206829"/>
                  <a:gd name="connsiteX18" fmla="*/ 389321 w 1360714"/>
                  <a:gd name="connsiteY18" fmla="*/ 175847 h 206829"/>
                  <a:gd name="connsiteX19" fmla="*/ 389321 w 1360714"/>
                  <a:gd name="connsiteY19" fmla="*/ 41746 h 206829"/>
                  <a:gd name="connsiteX20" fmla="*/ 35169 w 1360714"/>
                  <a:gd name="connsiteY20" fmla="*/ 41746 h 206829"/>
                  <a:gd name="connsiteX21" fmla="*/ 35169 w 1360714"/>
                  <a:gd name="connsiteY21" fmla="*/ 175847 h 206829"/>
                  <a:gd name="connsiteX22" fmla="*/ 164122 w 1360714"/>
                  <a:gd name="connsiteY22" fmla="*/ 175847 h 206829"/>
                  <a:gd name="connsiteX23" fmla="*/ 164122 w 1360714"/>
                  <a:gd name="connsiteY23" fmla="*/ 41746 h 206829"/>
                  <a:gd name="connsiteX24" fmla="*/ 0 w 1360714"/>
                  <a:gd name="connsiteY24" fmla="*/ 0 h 206829"/>
                  <a:gd name="connsiteX25" fmla="*/ 1360714 w 1360714"/>
                  <a:gd name="connsiteY25" fmla="*/ 0 h 206829"/>
                  <a:gd name="connsiteX26" fmla="*/ 1360714 w 1360714"/>
                  <a:gd name="connsiteY26" fmla="*/ 206829 h 206829"/>
                  <a:gd name="connsiteX27" fmla="*/ 0 w 1360714"/>
                  <a:gd name="connsiteY27" fmla="*/ 206829 h 2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0714" h="206829">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136" name="Vrije vorm 113">
                <a:extLst>
                  <a:ext uri="{FF2B5EF4-FFF2-40B4-BE49-F238E27FC236}">
                    <a16:creationId xmlns:a16="http://schemas.microsoft.com/office/drawing/2014/main" id="{D5FA5041-8D56-45A4-B8DA-910A8FFBC698}"/>
                  </a:ext>
                </a:extLst>
              </p:cNvPr>
              <p:cNvSpPr/>
              <p:nvPr userDrawn="1"/>
            </p:nvSpPr>
            <p:spPr>
              <a:xfrm>
                <a:off x="8071339" y="2849823"/>
                <a:ext cx="1360714" cy="206829"/>
              </a:xfrm>
              <a:custGeom>
                <a:avLst/>
                <a:gdLst>
                  <a:gd name="connsiteX0" fmla="*/ 1186901 w 1360714"/>
                  <a:gd name="connsiteY0" fmla="*/ 41746 h 206829"/>
                  <a:gd name="connsiteX1" fmla="*/ 1186901 w 1360714"/>
                  <a:gd name="connsiteY1" fmla="*/ 175847 h 206829"/>
                  <a:gd name="connsiteX2" fmla="*/ 1315854 w 1360714"/>
                  <a:gd name="connsiteY2" fmla="*/ 175847 h 206829"/>
                  <a:gd name="connsiteX3" fmla="*/ 1315854 w 1360714"/>
                  <a:gd name="connsiteY3" fmla="*/ 41746 h 206829"/>
                  <a:gd name="connsiteX4" fmla="*/ 958249 w 1360714"/>
                  <a:gd name="connsiteY4" fmla="*/ 41746 h 206829"/>
                  <a:gd name="connsiteX5" fmla="*/ 958249 w 1360714"/>
                  <a:gd name="connsiteY5" fmla="*/ 175847 h 206829"/>
                  <a:gd name="connsiteX6" fmla="*/ 1087202 w 1360714"/>
                  <a:gd name="connsiteY6" fmla="*/ 175847 h 206829"/>
                  <a:gd name="connsiteX7" fmla="*/ 1087202 w 1360714"/>
                  <a:gd name="connsiteY7" fmla="*/ 41746 h 206829"/>
                  <a:gd name="connsiteX8" fmla="*/ 729440 w 1360714"/>
                  <a:gd name="connsiteY8" fmla="*/ 41746 h 206829"/>
                  <a:gd name="connsiteX9" fmla="*/ 729440 w 1360714"/>
                  <a:gd name="connsiteY9" fmla="*/ 175847 h 206829"/>
                  <a:gd name="connsiteX10" fmla="*/ 858393 w 1360714"/>
                  <a:gd name="connsiteY10" fmla="*/ 175847 h 206829"/>
                  <a:gd name="connsiteX11" fmla="*/ 858393 w 1360714"/>
                  <a:gd name="connsiteY11" fmla="*/ 41746 h 206829"/>
                  <a:gd name="connsiteX12" fmla="*/ 493889 w 1360714"/>
                  <a:gd name="connsiteY12" fmla="*/ 41746 h 206829"/>
                  <a:gd name="connsiteX13" fmla="*/ 493889 w 1360714"/>
                  <a:gd name="connsiteY13" fmla="*/ 175847 h 206829"/>
                  <a:gd name="connsiteX14" fmla="*/ 622842 w 1360714"/>
                  <a:gd name="connsiteY14" fmla="*/ 175847 h 206829"/>
                  <a:gd name="connsiteX15" fmla="*/ 622842 w 1360714"/>
                  <a:gd name="connsiteY15" fmla="*/ 41746 h 206829"/>
                  <a:gd name="connsiteX16" fmla="*/ 260368 w 1360714"/>
                  <a:gd name="connsiteY16" fmla="*/ 41746 h 206829"/>
                  <a:gd name="connsiteX17" fmla="*/ 260368 w 1360714"/>
                  <a:gd name="connsiteY17" fmla="*/ 175847 h 206829"/>
                  <a:gd name="connsiteX18" fmla="*/ 389321 w 1360714"/>
                  <a:gd name="connsiteY18" fmla="*/ 175847 h 206829"/>
                  <a:gd name="connsiteX19" fmla="*/ 389321 w 1360714"/>
                  <a:gd name="connsiteY19" fmla="*/ 41746 h 206829"/>
                  <a:gd name="connsiteX20" fmla="*/ 35169 w 1360714"/>
                  <a:gd name="connsiteY20" fmla="*/ 41746 h 206829"/>
                  <a:gd name="connsiteX21" fmla="*/ 35169 w 1360714"/>
                  <a:gd name="connsiteY21" fmla="*/ 175847 h 206829"/>
                  <a:gd name="connsiteX22" fmla="*/ 164122 w 1360714"/>
                  <a:gd name="connsiteY22" fmla="*/ 175847 h 206829"/>
                  <a:gd name="connsiteX23" fmla="*/ 164122 w 1360714"/>
                  <a:gd name="connsiteY23" fmla="*/ 41746 h 206829"/>
                  <a:gd name="connsiteX24" fmla="*/ 0 w 1360714"/>
                  <a:gd name="connsiteY24" fmla="*/ 0 h 206829"/>
                  <a:gd name="connsiteX25" fmla="*/ 1360714 w 1360714"/>
                  <a:gd name="connsiteY25" fmla="*/ 0 h 206829"/>
                  <a:gd name="connsiteX26" fmla="*/ 1360714 w 1360714"/>
                  <a:gd name="connsiteY26" fmla="*/ 206829 h 206829"/>
                  <a:gd name="connsiteX27" fmla="*/ 0 w 1360714"/>
                  <a:gd name="connsiteY27" fmla="*/ 206829 h 2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0714" h="206829">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sp>
          <p:nvSpPr>
            <p:cNvPr id="59" name="Rechthoek 58">
              <a:extLst>
                <a:ext uri="{FF2B5EF4-FFF2-40B4-BE49-F238E27FC236}">
                  <a16:creationId xmlns:a16="http://schemas.microsoft.com/office/drawing/2014/main" id="{39B593AC-B433-4686-89FF-58BE8C6A11A1}"/>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video</a:t>
              </a:r>
            </a:p>
          </p:txBody>
        </p:sp>
        <p:sp>
          <p:nvSpPr>
            <p:cNvPr id="60" name="Ovaal 59">
              <a:extLst>
                <a:ext uri="{FF2B5EF4-FFF2-40B4-BE49-F238E27FC236}">
                  <a16:creationId xmlns:a16="http://schemas.microsoft.com/office/drawing/2014/main" id="{D764F725-D670-448D-8C89-0988954DC26D}"/>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61" name="Rechte verbindingslijn 60">
              <a:extLst>
                <a:ext uri="{FF2B5EF4-FFF2-40B4-BE49-F238E27FC236}">
                  <a16:creationId xmlns:a16="http://schemas.microsoft.com/office/drawing/2014/main" id="{5A235B6A-7CA1-4D3B-A4A3-1889D489D31E}"/>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62" name="Rechte verbindingslijn 61">
              <a:extLst>
                <a:ext uri="{FF2B5EF4-FFF2-40B4-BE49-F238E27FC236}">
                  <a16:creationId xmlns:a16="http://schemas.microsoft.com/office/drawing/2014/main" id="{C33F4BB7-16FE-4DA3-B7BF-5A6DA5E2DB6C}"/>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63" name="Rechthoek 62">
              <a:extLst>
                <a:ext uri="{FF2B5EF4-FFF2-40B4-BE49-F238E27FC236}">
                  <a16:creationId xmlns:a16="http://schemas.microsoft.com/office/drawing/2014/main" id="{DA1D69DE-C174-4AD2-B848-CA9FDE97F7E8}"/>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image/video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video.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64" name="Groep 63">
              <a:extLst>
                <a:ext uri="{FF2B5EF4-FFF2-40B4-BE49-F238E27FC236}">
                  <a16:creationId xmlns:a16="http://schemas.microsoft.com/office/drawing/2014/main" id="{21270837-8852-4E4E-BCE0-B9B6245A0370}"/>
                </a:ext>
              </a:extLst>
            </p:cNvPr>
            <p:cNvGrpSpPr/>
            <p:nvPr userDrawn="1"/>
          </p:nvGrpSpPr>
          <p:grpSpPr>
            <a:xfrm>
              <a:off x="12396764" y="4275388"/>
              <a:ext cx="3178515" cy="901156"/>
              <a:chOff x="12396764" y="4439101"/>
              <a:chExt cx="3178515" cy="901156"/>
            </a:xfrm>
          </p:grpSpPr>
          <p:grpSp>
            <p:nvGrpSpPr>
              <p:cNvPr id="129" name="Meer informatie">
                <a:extLst>
                  <a:ext uri="{FF2B5EF4-FFF2-40B4-BE49-F238E27FC236}">
                    <a16:creationId xmlns:a16="http://schemas.microsoft.com/office/drawing/2014/main" id="{340353B9-8E96-463C-97B8-6670CD2C4E4C}"/>
                  </a:ext>
                </a:extLst>
              </p:cNvPr>
              <p:cNvGrpSpPr/>
              <p:nvPr userDrawn="1"/>
            </p:nvGrpSpPr>
            <p:grpSpPr>
              <a:xfrm>
                <a:off x="12396764" y="4556984"/>
                <a:ext cx="3178515" cy="783273"/>
                <a:chOff x="-3741486" y="3386444"/>
                <a:chExt cx="3178515" cy="783273"/>
              </a:xfrm>
            </p:grpSpPr>
            <p:sp>
              <p:nvSpPr>
                <p:cNvPr id="131" name="Freeform 101">
                  <a:extLst>
                    <a:ext uri="{FF2B5EF4-FFF2-40B4-BE49-F238E27FC236}">
                      <a16:creationId xmlns:a16="http://schemas.microsoft.com/office/drawing/2014/main" id="{481037E4-B6DE-489E-8F77-07E674C00F81}"/>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132" name="Rechthoek 131">
                  <a:extLst>
                    <a:ext uri="{FF2B5EF4-FFF2-40B4-BE49-F238E27FC236}">
                      <a16:creationId xmlns:a16="http://schemas.microsoft.com/office/drawing/2014/main" id="{D63FA54E-11FA-436B-BDA8-0BA09021AC81}"/>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133" name="Rechte verbindingslijn 132">
                  <a:extLst>
                    <a:ext uri="{FF2B5EF4-FFF2-40B4-BE49-F238E27FC236}">
                      <a16:creationId xmlns:a16="http://schemas.microsoft.com/office/drawing/2014/main" id="{02F62BF5-3E3C-4FC1-A2AE-E3ED5A5BD284}"/>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cxnSp>
            <p:nvCxnSpPr>
              <p:cNvPr id="130" name="Rechte verbindingslijn 129">
                <a:extLst>
                  <a:ext uri="{FF2B5EF4-FFF2-40B4-BE49-F238E27FC236}">
                    <a16:creationId xmlns:a16="http://schemas.microsoft.com/office/drawing/2014/main" id="{9DFF8AE5-7495-42E2-BFC9-483C6489FAAF}"/>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grpSp>
        <p:sp>
          <p:nvSpPr>
            <p:cNvPr id="65" name="Ovaal 64">
              <a:extLst>
                <a:ext uri="{FF2B5EF4-FFF2-40B4-BE49-F238E27FC236}">
                  <a16:creationId xmlns:a16="http://schemas.microsoft.com/office/drawing/2014/main" id="{C0DBB54E-F022-4785-AA29-6A5A04601574}"/>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68" name="Rechthoek 67">
              <a:extLst>
                <a:ext uri="{FF2B5EF4-FFF2-40B4-BE49-F238E27FC236}">
                  <a16:creationId xmlns:a16="http://schemas.microsoft.com/office/drawing/2014/main" id="{A97228DE-B4BF-4557-B097-4A65FD0C624F}"/>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video</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01" name="Groep 100">
              <a:extLst>
                <a:ext uri="{FF2B5EF4-FFF2-40B4-BE49-F238E27FC236}">
                  <a16:creationId xmlns:a16="http://schemas.microsoft.com/office/drawing/2014/main" id="{8A7B0C63-105C-459D-B124-72066273DE20}"/>
                </a:ext>
              </a:extLst>
            </p:cNvPr>
            <p:cNvGrpSpPr/>
            <p:nvPr userDrawn="1"/>
          </p:nvGrpSpPr>
          <p:grpSpPr>
            <a:xfrm>
              <a:off x="12757282" y="2184550"/>
              <a:ext cx="825500" cy="209550"/>
              <a:chOff x="13504624" y="2482850"/>
              <a:chExt cx="825500" cy="209550"/>
            </a:xfrm>
          </p:grpSpPr>
          <p:sp>
            <p:nvSpPr>
              <p:cNvPr id="126" name="Rechthoek 125">
                <a:extLst>
                  <a:ext uri="{FF2B5EF4-FFF2-40B4-BE49-F238E27FC236}">
                    <a16:creationId xmlns:a16="http://schemas.microsoft.com/office/drawing/2014/main" id="{C5789412-2691-42E4-9696-E0C0E38C2ED5}"/>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Insert</a:t>
                </a:r>
              </a:p>
            </p:txBody>
          </p:sp>
          <p:cxnSp>
            <p:nvCxnSpPr>
              <p:cNvPr id="127" name="Rechte verbindingslijn 126">
                <a:extLst>
                  <a:ext uri="{FF2B5EF4-FFF2-40B4-BE49-F238E27FC236}">
                    <a16:creationId xmlns:a16="http://schemas.microsoft.com/office/drawing/2014/main" id="{9D479B1B-53D2-4838-A075-59DB3013BAE6}"/>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28" name="Gelijkbenige driehoek 127">
                <a:extLst>
                  <a:ext uri="{FF2B5EF4-FFF2-40B4-BE49-F238E27FC236}">
                    <a16:creationId xmlns:a16="http://schemas.microsoft.com/office/drawing/2014/main" id="{0C9C97F8-A2DE-47C4-A8C2-7931B8798025}"/>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sp>
          <p:nvSpPr>
            <p:cNvPr id="102" name="Ovaal 101">
              <a:extLst>
                <a:ext uri="{FF2B5EF4-FFF2-40B4-BE49-F238E27FC236}">
                  <a16:creationId xmlns:a16="http://schemas.microsoft.com/office/drawing/2014/main" id="{FB2BD68E-DA64-4E69-9699-E3D094DC2D3C}"/>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03" name="Rechthoek 102">
              <a:extLst>
                <a:ext uri="{FF2B5EF4-FFF2-40B4-BE49-F238E27FC236}">
                  <a16:creationId xmlns:a16="http://schemas.microsoft.com/office/drawing/2014/main" id="{4C13EFF5-1B86-499E-BE21-6E14A42C7DDA}"/>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To scale or drag the video, go to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‘Video Tools - Format’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Scale the video with the spheres and scale the video frame with the corners.</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04" name="Rechte verbindingslijn 103">
              <a:extLst>
                <a:ext uri="{FF2B5EF4-FFF2-40B4-BE49-F238E27FC236}">
                  <a16:creationId xmlns:a16="http://schemas.microsoft.com/office/drawing/2014/main" id="{C4D98987-2B0C-4468-B820-CAD2BB3710A7}"/>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09" name="Groep 108">
              <a:extLst>
                <a:ext uri="{FF2B5EF4-FFF2-40B4-BE49-F238E27FC236}">
                  <a16:creationId xmlns:a16="http://schemas.microsoft.com/office/drawing/2014/main" id="{107DB45F-55D7-4520-80ED-C804ED79FF4A}"/>
                </a:ext>
              </a:extLst>
            </p:cNvPr>
            <p:cNvGrpSpPr/>
            <p:nvPr userDrawn="1"/>
          </p:nvGrpSpPr>
          <p:grpSpPr>
            <a:xfrm>
              <a:off x="12696514" y="3527144"/>
              <a:ext cx="514284" cy="612918"/>
              <a:chOff x="12682980" y="3403241"/>
              <a:chExt cx="622284" cy="741632"/>
            </a:xfrm>
          </p:grpSpPr>
          <p:grpSp>
            <p:nvGrpSpPr>
              <p:cNvPr id="110" name="Groep 109">
                <a:extLst>
                  <a:ext uri="{FF2B5EF4-FFF2-40B4-BE49-F238E27FC236}">
                    <a16:creationId xmlns:a16="http://schemas.microsoft.com/office/drawing/2014/main" id="{D6846186-950A-48B7-B711-4ABBB27FAD98}"/>
                  </a:ext>
                </a:extLst>
              </p:cNvPr>
              <p:cNvGrpSpPr/>
              <p:nvPr userDrawn="1"/>
            </p:nvGrpSpPr>
            <p:grpSpPr>
              <a:xfrm>
                <a:off x="12771568" y="3403241"/>
                <a:ext cx="467138" cy="448489"/>
                <a:chOff x="12782195" y="3403241"/>
                <a:chExt cx="467138" cy="448489"/>
              </a:xfrm>
            </p:grpSpPr>
            <p:grpSp>
              <p:nvGrpSpPr>
                <p:cNvPr id="113" name="Groep 112">
                  <a:extLst>
                    <a:ext uri="{FF2B5EF4-FFF2-40B4-BE49-F238E27FC236}">
                      <a16:creationId xmlns:a16="http://schemas.microsoft.com/office/drawing/2014/main" id="{79F3C883-894A-4CB8-9A3E-6A594B0C8FBD}"/>
                    </a:ext>
                  </a:extLst>
                </p:cNvPr>
                <p:cNvGrpSpPr/>
                <p:nvPr userDrawn="1"/>
              </p:nvGrpSpPr>
              <p:grpSpPr>
                <a:xfrm>
                  <a:off x="12782195" y="3403241"/>
                  <a:ext cx="412967" cy="393907"/>
                  <a:chOff x="13554906" y="3320109"/>
                  <a:chExt cx="443906" cy="423419"/>
                </a:xfrm>
              </p:grpSpPr>
              <p:grpSp>
                <p:nvGrpSpPr>
                  <p:cNvPr id="120" name="Groep 119">
                    <a:extLst>
                      <a:ext uri="{FF2B5EF4-FFF2-40B4-BE49-F238E27FC236}">
                        <a16:creationId xmlns:a16="http://schemas.microsoft.com/office/drawing/2014/main" id="{C7DCA361-103B-4D24-9FEB-E4622F08F27A}"/>
                      </a:ext>
                    </a:extLst>
                  </p:cNvPr>
                  <p:cNvGrpSpPr/>
                  <p:nvPr userDrawn="1"/>
                </p:nvGrpSpPr>
                <p:grpSpPr>
                  <a:xfrm>
                    <a:off x="13554906" y="3320109"/>
                    <a:ext cx="443906" cy="423419"/>
                    <a:chOff x="12909684" y="1276143"/>
                    <a:chExt cx="443906" cy="423419"/>
                  </a:xfrm>
                </p:grpSpPr>
                <p:sp>
                  <p:nvSpPr>
                    <p:cNvPr id="123" name="Rechthoek 122">
                      <a:extLst>
                        <a:ext uri="{FF2B5EF4-FFF2-40B4-BE49-F238E27FC236}">
                          <a16:creationId xmlns:a16="http://schemas.microsoft.com/office/drawing/2014/main" id="{1C0C56D3-2756-464B-8273-471828BCD5B7}"/>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24" name="Rechthoek 123">
                      <a:extLst>
                        <a:ext uri="{FF2B5EF4-FFF2-40B4-BE49-F238E27FC236}">
                          <a16:creationId xmlns:a16="http://schemas.microsoft.com/office/drawing/2014/main" id="{CF9899F7-4C30-44FA-81EB-86ECFF062966}"/>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25" name="Ovaal 124">
                      <a:extLst>
                        <a:ext uri="{FF2B5EF4-FFF2-40B4-BE49-F238E27FC236}">
                          <a16:creationId xmlns:a16="http://schemas.microsoft.com/office/drawing/2014/main" id="{5BA7ADB8-4EF3-474E-A650-71AE7B8D52DF}"/>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pic>
                <p:nvPicPr>
                  <p:cNvPr id="121" name="Afbeelding 120">
                    <a:extLst>
                      <a:ext uri="{FF2B5EF4-FFF2-40B4-BE49-F238E27FC236}">
                        <a16:creationId xmlns:a16="http://schemas.microsoft.com/office/drawing/2014/main" id="{8A0FFD16-885C-43E7-8D9E-D3B78F279AB0}"/>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22" name="Afbeelding 121">
                    <a:extLst>
                      <a:ext uri="{FF2B5EF4-FFF2-40B4-BE49-F238E27FC236}">
                        <a16:creationId xmlns:a16="http://schemas.microsoft.com/office/drawing/2014/main" id="{423E0411-FE32-4264-B26C-4646DA382381}"/>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114" name="Groep 113">
                  <a:extLst>
                    <a:ext uri="{FF2B5EF4-FFF2-40B4-BE49-F238E27FC236}">
                      <a16:creationId xmlns:a16="http://schemas.microsoft.com/office/drawing/2014/main" id="{6DCEE14E-B20B-4889-9B8D-32F9386AC97B}"/>
                    </a:ext>
                  </a:extLst>
                </p:cNvPr>
                <p:cNvGrpSpPr/>
                <p:nvPr userDrawn="1"/>
              </p:nvGrpSpPr>
              <p:grpSpPr>
                <a:xfrm>
                  <a:off x="13103513" y="3705268"/>
                  <a:ext cx="145820" cy="146462"/>
                  <a:chOff x="13096169" y="3602278"/>
                  <a:chExt cx="145820" cy="146462"/>
                </a:xfrm>
              </p:grpSpPr>
              <p:sp>
                <p:nvSpPr>
                  <p:cNvPr id="118" name="Rechthoek 117">
                    <a:extLst>
                      <a:ext uri="{FF2B5EF4-FFF2-40B4-BE49-F238E27FC236}">
                        <a16:creationId xmlns:a16="http://schemas.microsoft.com/office/drawing/2014/main" id="{4EF52D9C-DB35-4680-9FB5-E8E40D2BB1CF}"/>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19" name="Rechthoek 118">
                    <a:extLst>
                      <a:ext uri="{FF2B5EF4-FFF2-40B4-BE49-F238E27FC236}">
                        <a16:creationId xmlns:a16="http://schemas.microsoft.com/office/drawing/2014/main" id="{E8B5E431-D196-4C6E-BFCA-657FE3AEE953}"/>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15" name="Groep 114">
                  <a:extLst>
                    <a:ext uri="{FF2B5EF4-FFF2-40B4-BE49-F238E27FC236}">
                      <a16:creationId xmlns:a16="http://schemas.microsoft.com/office/drawing/2014/main" id="{6DE45291-D09A-418A-8943-99CC3EE8B97A}"/>
                    </a:ext>
                  </a:extLst>
                </p:cNvPr>
                <p:cNvGrpSpPr/>
                <p:nvPr userDrawn="1"/>
              </p:nvGrpSpPr>
              <p:grpSpPr>
                <a:xfrm rot="10800000">
                  <a:off x="13061402" y="3665637"/>
                  <a:ext cx="145820" cy="146462"/>
                  <a:chOff x="13096169" y="3602278"/>
                  <a:chExt cx="145820" cy="146462"/>
                </a:xfrm>
              </p:grpSpPr>
              <p:sp>
                <p:nvSpPr>
                  <p:cNvPr id="116" name="Rechthoek 115">
                    <a:extLst>
                      <a:ext uri="{FF2B5EF4-FFF2-40B4-BE49-F238E27FC236}">
                        <a16:creationId xmlns:a16="http://schemas.microsoft.com/office/drawing/2014/main" id="{394325A2-D460-4749-9C0B-D93BA0BB2E9F}"/>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17" name="Rechthoek 116">
                    <a:extLst>
                      <a:ext uri="{FF2B5EF4-FFF2-40B4-BE49-F238E27FC236}">
                        <a16:creationId xmlns:a16="http://schemas.microsoft.com/office/drawing/2014/main" id="{0553DC24-C341-4C5C-BBF9-91CDCDB84D80}"/>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11" name="Rechthoek 110">
                <a:extLst>
                  <a:ext uri="{FF2B5EF4-FFF2-40B4-BE49-F238E27FC236}">
                    <a16:creationId xmlns:a16="http://schemas.microsoft.com/office/drawing/2014/main" id="{E53C5021-2CBB-4A33-9EDF-82C13DD8A385}"/>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a:solidFill>
                      <a:schemeClr val="tx1"/>
                    </a:solidFill>
                    <a:latin typeface="Arial" panose="020B0604020202020204" pitchFamily="34" charset="0"/>
                    <a:cs typeface="Arial" panose="020B0604020202020204" pitchFamily="34" charset="0"/>
                  </a:rPr>
                  <a:t>Crop</a:t>
                </a:r>
              </a:p>
            </p:txBody>
          </p:sp>
          <p:sp>
            <p:nvSpPr>
              <p:cNvPr id="112" name="Gelijkbenige driehoek 111">
                <a:extLst>
                  <a:ext uri="{FF2B5EF4-FFF2-40B4-BE49-F238E27FC236}">
                    <a16:creationId xmlns:a16="http://schemas.microsoft.com/office/drawing/2014/main" id="{1F68F9B4-E2E8-4FD6-909B-699BC9DE9BD4}"/>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55" name="Tijdelijke aanduiding voor tekst 20">
            <a:extLst>
              <a:ext uri="{FF2B5EF4-FFF2-40B4-BE49-F238E27FC236}">
                <a16:creationId xmlns:a16="http://schemas.microsoft.com/office/drawing/2014/main" id="{04B6D99E-E3FA-488B-A130-789419E04768}"/>
              </a:ext>
            </a:extLst>
          </p:cNvPr>
          <p:cNvSpPr>
            <a:spLocks noGrp="1"/>
          </p:cNvSpPr>
          <p:nvPr>
            <p:ph type="body" sz="quarter" idx="20" hasCustomPrompt="1"/>
          </p:nvPr>
        </p:nvSpPr>
        <p:spPr>
          <a:xfrm>
            <a:off x="398706" y="308237"/>
            <a:ext cx="989033" cy="264467"/>
          </a:xfrm>
          <a:prstGeom prst="rect">
            <a:avLst/>
          </a:prstGeom>
          <a:blipFill>
            <a:blip r:embed="rId4"/>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8" name="Title 7">
            <a:extLst>
              <a:ext uri="{FF2B5EF4-FFF2-40B4-BE49-F238E27FC236}">
                <a16:creationId xmlns:a16="http://schemas.microsoft.com/office/drawing/2014/main" id="{110CE72F-CC63-43FC-B3F6-AB1A5AD5F9F7}"/>
              </a:ext>
            </a:extLst>
          </p:cNvPr>
          <p:cNvSpPr>
            <a:spLocks noGrp="1"/>
          </p:cNvSpPr>
          <p:nvPr>
            <p:ph type="title" hasCustomPrompt="1"/>
          </p:nvPr>
        </p:nvSpPr>
        <p:spPr/>
        <p:txBody>
          <a:bodyPr/>
          <a:lstStyle>
            <a:lvl1pPr>
              <a:defRPr>
                <a:solidFill>
                  <a:schemeClr val="bg1"/>
                </a:solidFill>
              </a:defRPr>
            </a:lvl1pPr>
          </a:lstStyle>
          <a:p>
            <a:r>
              <a:rPr lang="en-GB" noProof="0"/>
              <a:t>TITLE OF THIS VIDEO</a:t>
            </a:r>
          </a:p>
        </p:txBody>
      </p:sp>
      <p:grpSp>
        <p:nvGrpSpPr>
          <p:cNvPr id="176" name="INSTRUCTION">
            <a:extLst>
              <a:ext uri="{FF2B5EF4-FFF2-40B4-BE49-F238E27FC236}">
                <a16:creationId xmlns:a16="http://schemas.microsoft.com/office/drawing/2014/main" id="{35946259-A724-448D-8FEC-C6BE6525C93B}"/>
              </a:ext>
            </a:extLst>
          </p:cNvPr>
          <p:cNvGrpSpPr/>
          <p:nvPr userDrawn="1"/>
        </p:nvGrpSpPr>
        <p:grpSpPr>
          <a:xfrm>
            <a:off x="-3437547" y="1434"/>
            <a:ext cx="3194765" cy="6470299"/>
            <a:chOff x="-3437547" y="1434"/>
            <a:chExt cx="3194765" cy="6470299"/>
          </a:xfrm>
        </p:grpSpPr>
        <p:cxnSp>
          <p:nvCxnSpPr>
            <p:cNvPr id="177" name="Rechte verbindingslijn 146">
              <a:extLst>
                <a:ext uri="{FF2B5EF4-FFF2-40B4-BE49-F238E27FC236}">
                  <a16:creationId xmlns:a16="http://schemas.microsoft.com/office/drawing/2014/main" id="{2D009AB6-CF73-4494-A950-A003BB1C3526}"/>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78" name="Ovaal 221">
              <a:extLst>
                <a:ext uri="{FF2B5EF4-FFF2-40B4-BE49-F238E27FC236}">
                  <a16:creationId xmlns:a16="http://schemas.microsoft.com/office/drawing/2014/main" id="{D27BCBCA-47FA-464F-9B9B-B53CBB2EAD3C}"/>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79" name="Ovaal 222">
              <a:extLst>
                <a:ext uri="{FF2B5EF4-FFF2-40B4-BE49-F238E27FC236}">
                  <a16:creationId xmlns:a16="http://schemas.microsoft.com/office/drawing/2014/main" id="{9A4C58EC-9351-4E59-9C6E-0523879249CB}"/>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80" name="Ovaal 224">
              <a:extLst>
                <a:ext uri="{FF2B5EF4-FFF2-40B4-BE49-F238E27FC236}">
                  <a16:creationId xmlns:a16="http://schemas.microsoft.com/office/drawing/2014/main" id="{1104A95E-FE72-40A8-88A1-87A3E79C0731}"/>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81" name="Ovaal 225">
              <a:extLst>
                <a:ext uri="{FF2B5EF4-FFF2-40B4-BE49-F238E27FC236}">
                  <a16:creationId xmlns:a16="http://schemas.microsoft.com/office/drawing/2014/main" id="{A313189E-6FB4-4F9C-BDF3-68933B5CCD1F}"/>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82" name="Meer informatie">
              <a:extLst>
                <a:ext uri="{FF2B5EF4-FFF2-40B4-BE49-F238E27FC236}">
                  <a16:creationId xmlns:a16="http://schemas.microsoft.com/office/drawing/2014/main" id="{6B58680C-F009-46FC-9781-A3110F6A9662}"/>
                </a:ext>
              </a:extLst>
            </p:cNvPr>
            <p:cNvGrpSpPr/>
            <p:nvPr userDrawn="1"/>
          </p:nvGrpSpPr>
          <p:grpSpPr>
            <a:xfrm>
              <a:off x="-3421298" y="5676071"/>
              <a:ext cx="3178515" cy="795662"/>
              <a:chOff x="-3741486" y="3387723"/>
              <a:chExt cx="3178515" cy="795662"/>
            </a:xfrm>
          </p:grpSpPr>
          <p:sp>
            <p:nvSpPr>
              <p:cNvPr id="246" name="Freeform 101">
                <a:extLst>
                  <a:ext uri="{FF2B5EF4-FFF2-40B4-BE49-F238E27FC236}">
                    <a16:creationId xmlns:a16="http://schemas.microsoft.com/office/drawing/2014/main" id="{2E3100B5-E24D-4709-9B1B-5E05CDFB7952}"/>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47" name="Rechthoek 291">
                <a:extLst>
                  <a:ext uri="{FF2B5EF4-FFF2-40B4-BE49-F238E27FC236}">
                    <a16:creationId xmlns:a16="http://schemas.microsoft.com/office/drawing/2014/main" id="{D534B898-82D6-48AE-94F6-0C086C69845E}"/>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48" name="Rechte verbindingslijn 292">
                <a:extLst>
                  <a:ext uri="{FF2B5EF4-FFF2-40B4-BE49-F238E27FC236}">
                    <a16:creationId xmlns:a16="http://schemas.microsoft.com/office/drawing/2014/main" id="{ED468C17-09B1-419B-8BCB-189D927CB81A}"/>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83" name="Rechthoek 227">
              <a:extLst>
                <a:ext uri="{FF2B5EF4-FFF2-40B4-BE49-F238E27FC236}">
                  <a16:creationId xmlns:a16="http://schemas.microsoft.com/office/drawing/2014/main" id="{BAEB4228-426B-46D3-AA53-08A6E6AF9DB0}"/>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84" name="Ovaal 228">
              <a:extLst>
                <a:ext uri="{FF2B5EF4-FFF2-40B4-BE49-F238E27FC236}">
                  <a16:creationId xmlns:a16="http://schemas.microsoft.com/office/drawing/2014/main" id="{4845547D-4DFA-48CC-B8B1-A0A18CC98CB0}"/>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85" name="Rechte verbindingslijn 229">
              <a:extLst>
                <a:ext uri="{FF2B5EF4-FFF2-40B4-BE49-F238E27FC236}">
                  <a16:creationId xmlns:a16="http://schemas.microsoft.com/office/drawing/2014/main" id="{D76A622E-AFA1-4B16-BC67-CA8A543720E5}"/>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86" name="Groep 230">
              <a:extLst>
                <a:ext uri="{FF2B5EF4-FFF2-40B4-BE49-F238E27FC236}">
                  <a16:creationId xmlns:a16="http://schemas.microsoft.com/office/drawing/2014/main" id="{EF3A40A3-9C4A-4080-9599-74AC4CAE7500}"/>
                </a:ext>
              </a:extLst>
            </p:cNvPr>
            <p:cNvGrpSpPr/>
            <p:nvPr userDrawn="1"/>
          </p:nvGrpSpPr>
          <p:grpSpPr>
            <a:xfrm>
              <a:off x="-3437547" y="349413"/>
              <a:ext cx="2933825" cy="558875"/>
              <a:chOff x="-3419346" y="368233"/>
              <a:chExt cx="3904920" cy="743862"/>
            </a:xfrm>
          </p:grpSpPr>
          <p:sp>
            <p:nvSpPr>
              <p:cNvPr id="194" name="Rechthoek 238">
                <a:extLst>
                  <a:ext uri="{FF2B5EF4-FFF2-40B4-BE49-F238E27FC236}">
                    <a16:creationId xmlns:a16="http://schemas.microsoft.com/office/drawing/2014/main" id="{FE024D4A-7C03-4C94-A116-5730F0206221}"/>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95" name="Rechte verbindingslijn 239">
                <a:extLst>
                  <a:ext uri="{FF2B5EF4-FFF2-40B4-BE49-F238E27FC236}">
                    <a16:creationId xmlns:a16="http://schemas.microsoft.com/office/drawing/2014/main" id="{C4330297-B0FA-473C-9C41-F9A5C7ECBCB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Rechte verbindingslijn 240">
                <a:extLst>
                  <a:ext uri="{FF2B5EF4-FFF2-40B4-BE49-F238E27FC236}">
                    <a16:creationId xmlns:a16="http://schemas.microsoft.com/office/drawing/2014/main" id="{DE7F836B-BDB5-4BF8-B586-8A6704E04238}"/>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7" name="Rechthoek 241">
                <a:extLst>
                  <a:ext uri="{FF2B5EF4-FFF2-40B4-BE49-F238E27FC236}">
                    <a16:creationId xmlns:a16="http://schemas.microsoft.com/office/drawing/2014/main" id="{04524E9E-7275-4EFD-9178-5C9F62DDF968}"/>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98" name="Groep 242">
                <a:extLst>
                  <a:ext uri="{FF2B5EF4-FFF2-40B4-BE49-F238E27FC236}">
                    <a16:creationId xmlns:a16="http://schemas.microsoft.com/office/drawing/2014/main" id="{7474B5C7-DA73-405C-8CD3-7F62D895BA8E}"/>
                  </a:ext>
                </a:extLst>
              </p:cNvPr>
              <p:cNvGrpSpPr/>
              <p:nvPr userDrawn="1"/>
            </p:nvGrpSpPr>
            <p:grpSpPr>
              <a:xfrm>
                <a:off x="-3002834" y="720303"/>
                <a:ext cx="182598" cy="143759"/>
                <a:chOff x="-3310843" y="700986"/>
                <a:chExt cx="182598" cy="143759"/>
              </a:xfrm>
            </p:grpSpPr>
            <p:grpSp>
              <p:nvGrpSpPr>
                <p:cNvPr id="237" name="Groep 281">
                  <a:extLst>
                    <a:ext uri="{FF2B5EF4-FFF2-40B4-BE49-F238E27FC236}">
                      <a16:creationId xmlns:a16="http://schemas.microsoft.com/office/drawing/2014/main" id="{BB4183F6-B4D2-481B-94A3-49636C51A04A}"/>
                    </a:ext>
                  </a:extLst>
                </p:cNvPr>
                <p:cNvGrpSpPr/>
                <p:nvPr userDrawn="1"/>
              </p:nvGrpSpPr>
              <p:grpSpPr>
                <a:xfrm>
                  <a:off x="-3310843" y="700986"/>
                  <a:ext cx="182598" cy="143759"/>
                  <a:chOff x="-3310843" y="700986"/>
                  <a:chExt cx="182598" cy="143759"/>
                </a:xfrm>
              </p:grpSpPr>
              <p:cxnSp>
                <p:nvCxnSpPr>
                  <p:cNvPr id="241" name="Rechte verbindingslijn 285">
                    <a:extLst>
                      <a:ext uri="{FF2B5EF4-FFF2-40B4-BE49-F238E27FC236}">
                        <a16:creationId xmlns:a16="http://schemas.microsoft.com/office/drawing/2014/main" id="{C2FA79CF-56F2-401C-A5CA-8C5DC0C0D141}"/>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42" name="Rechte verbindingslijn 286">
                    <a:extLst>
                      <a:ext uri="{FF2B5EF4-FFF2-40B4-BE49-F238E27FC236}">
                        <a16:creationId xmlns:a16="http://schemas.microsoft.com/office/drawing/2014/main" id="{7CD2BD0A-9E0D-4AA1-B3F6-C698A0B1DC06}"/>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43" name="Rechte verbindingslijn 287">
                    <a:extLst>
                      <a:ext uri="{FF2B5EF4-FFF2-40B4-BE49-F238E27FC236}">
                        <a16:creationId xmlns:a16="http://schemas.microsoft.com/office/drawing/2014/main" id="{17123F55-5570-44AD-8EBA-090EA45C2EE2}"/>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44" name="Rechte verbindingslijn 288">
                    <a:extLst>
                      <a:ext uri="{FF2B5EF4-FFF2-40B4-BE49-F238E27FC236}">
                        <a16:creationId xmlns:a16="http://schemas.microsoft.com/office/drawing/2014/main" id="{8EADBD9C-80D4-4D43-BBF8-3EEC6F9EC6A9}"/>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45" name="Rechte verbindingslijn 289">
                    <a:extLst>
                      <a:ext uri="{FF2B5EF4-FFF2-40B4-BE49-F238E27FC236}">
                        <a16:creationId xmlns:a16="http://schemas.microsoft.com/office/drawing/2014/main" id="{2706607E-26BB-4E6C-B06E-9E10F4C862E2}"/>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38" name="Groep 282">
                  <a:extLst>
                    <a:ext uri="{FF2B5EF4-FFF2-40B4-BE49-F238E27FC236}">
                      <a16:creationId xmlns:a16="http://schemas.microsoft.com/office/drawing/2014/main" id="{00B33408-D63C-48A9-8C67-ADE6327B659E}"/>
                    </a:ext>
                  </a:extLst>
                </p:cNvPr>
                <p:cNvGrpSpPr/>
                <p:nvPr userDrawn="1"/>
              </p:nvGrpSpPr>
              <p:grpSpPr>
                <a:xfrm flipH="1">
                  <a:off x="-3310774" y="735854"/>
                  <a:ext cx="88801" cy="72568"/>
                  <a:chOff x="-2091059" y="1395403"/>
                  <a:chExt cx="157316" cy="128558"/>
                </a:xfrm>
              </p:grpSpPr>
              <p:sp>
                <p:nvSpPr>
                  <p:cNvPr id="239" name="Rechthoek 283">
                    <a:extLst>
                      <a:ext uri="{FF2B5EF4-FFF2-40B4-BE49-F238E27FC236}">
                        <a16:creationId xmlns:a16="http://schemas.microsoft.com/office/drawing/2014/main" id="{87F991BA-7FF8-4DA7-AA8F-B1A7E10A5C9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40" name="Pijl: punthaak 284">
                    <a:extLst>
                      <a:ext uri="{FF2B5EF4-FFF2-40B4-BE49-F238E27FC236}">
                        <a16:creationId xmlns:a16="http://schemas.microsoft.com/office/drawing/2014/main" id="{976BB197-19ED-442A-8A02-37A6D12614F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99" name="Groep 243">
                <a:extLst>
                  <a:ext uri="{FF2B5EF4-FFF2-40B4-BE49-F238E27FC236}">
                    <a16:creationId xmlns:a16="http://schemas.microsoft.com/office/drawing/2014/main" id="{546C73F2-922B-4CC1-965B-D3727927D913}"/>
                  </a:ext>
                </a:extLst>
              </p:cNvPr>
              <p:cNvGrpSpPr/>
              <p:nvPr userDrawn="1"/>
            </p:nvGrpSpPr>
            <p:grpSpPr>
              <a:xfrm>
                <a:off x="-3326107" y="720303"/>
                <a:ext cx="182598" cy="143759"/>
                <a:chOff x="-3634116" y="700986"/>
                <a:chExt cx="182598" cy="143759"/>
              </a:xfrm>
            </p:grpSpPr>
            <p:grpSp>
              <p:nvGrpSpPr>
                <p:cNvPr id="228" name="Groep 272">
                  <a:extLst>
                    <a:ext uri="{FF2B5EF4-FFF2-40B4-BE49-F238E27FC236}">
                      <a16:creationId xmlns:a16="http://schemas.microsoft.com/office/drawing/2014/main" id="{8BB6DFCB-8593-476F-972E-E331FC4670CE}"/>
                    </a:ext>
                  </a:extLst>
                </p:cNvPr>
                <p:cNvGrpSpPr/>
                <p:nvPr userDrawn="1"/>
              </p:nvGrpSpPr>
              <p:grpSpPr>
                <a:xfrm>
                  <a:off x="-3634116" y="700986"/>
                  <a:ext cx="182598" cy="143759"/>
                  <a:chOff x="-3634116" y="700986"/>
                  <a:chExt cx="182598" cy="143759"/>
                </a:xfrm>
              </p:grpSpPr>
              <p:cxnSp>
                <p:nvCxnSpPr>
                  <p:cNvPr id="232" name="Rechte verbindingslijn 276">
                    <a:extLst>
                      <a:ext uri="{FF2B5EF4-FFF2-40B4-BE49-F238E27FC236}">
                        <a16:creationId xmlns:a16="http://schemas.microsoft.com/office/drawing/2014/main" id="{D3C6807A-FF23-49D0-942E-92E97F39E030}"/>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33" name="Rechte verbindingslijn 277">
                    <a:extLst>
                      <a:ext uri="{FF2B5EF4-FFF2-40B4-BE49-F238E27FC236}">
                        <a16:creationId xmlns:a16="http://schemas.microsoft.com/office/drawing/2014/main" id="{81217FB3-AB0A-4A2D-BCB9-CD73E6DE7255}"/>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34" name="Rechte verbindingslijn 278">
                    <a:extLst>
                      <a:ext uri="{FF2B5EF4-FFF2-40B4-BE49-F238E27FC236}">
                        <a16:creationId xmlns:a16="http://schemas.microsoft.com/office/drawing/2014/main" id="{DFC4A550-E5D3-4A34-A87E-36F001C9D0D1}"/>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35" name="Rechte verbindingslijn 279">
                    <a:extLst>
                      <a:ext uri="{FF2B5EF4-FFF2-40B4-BE49-F238E27FC236}">
                        <a16:creationId xmlns:a16="http://schemas.microsoft.com/office/drawing/2014/main" id="{667601D9-1456-4EC8-8403-B0ECB1609E0C}"/>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36" name="Rechte verbindingslijn 280">
                    <a:extLst>
                      <a:ext uri="{FF2B5EF4-FFF2-40B4-BE49-F238E27FC236}">
                        <a16:creationId xmlns:a16="http://schemas.microsoft.com/office/drawing/2014/main" id="{ED4FA829-71B2-4D85-80B6-FA727052BDE5}"/>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29" name="Groep 273">
                  <a:extLst>
                    <a:ext uri="{FF2B5EF4-FFF2-40B4-BE49-F238E27FC236}">
                      <a16:creationId xmlns:a16="http://schemas.microsoft.com/office/drawing/2014/main" id="{91DCB8C8-10C0-4512-83DF-37092BCCE883}"/>
                    </a:ext>
                  </a:extLst>
                </p:cNvPr>
                <p:cNvGrpSpPr/>
                <p:nvPr userDrawn="1"/>
              </p:nvGrpSpPr>
              <p:grpSpPr>
                <a:xfrm>
                  <a:off x="-3634047" y="735854"/>
                  <a:ext cx="88801" cy="72568"/>
                  <a:chOff x="-2091059" y="1395403"/>
                  <a:chExt cx="157316" cy="128558"/>
                </a:xfrm>
              </p:grpSpPr>
              <p:sp>
                <p:nvSpPr>
                  <p:cNvPr id="230" name="Rechthoek 274">
                    <a:extLst>
                      <a:ext uri="{FF2B5EF4-FFF2-40B4-BE49-F238E27FC236}">
                        <a16:creationId xmlns:a16="http://schemas.microsoft.com/office/drawing/2014/main" id="{71BE6174-A70C-47C2-9751-9BA35F8690C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1" name="Pijl: punthaak 275">
                    <a:extLst>
                      <a:ext uri="{FF2B5EF4-FFF2-40B4-BE49-F238E27FC236}">
                        <a16:creationId xmlns:a16="http://schemas.microsoft.com/office/drawing/2014/main" id="{FFAFF5B0-8318-4635-9662-AC133A3F3E2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200" name="Rechte verbindingslijn 244">
                <a:extLst>
                  <a:ext uri="{FF2B5EF4-FFF2-40B4-BE49-F238E27FC236}">
                    <a16:creationId xmlns:a16="http://schemas.microsoft.com/office/drawing/2014/main" id="{31489317-0B4E-4448-A3B1-DFD5EEC684A2}"/>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201" name="Rechte verbindingslijn 245">
                <a:extLst>
                  <a:ext uri="{FF2B5EF4-FFF2-40B4-BE49-F238E27FC236}">
                    <a16:creationId xmlns:a16="http://schemas.microsoft.com/office/drawing/2014/main" id="{06F2034F-0A67-40B2-A4B8-B699E8743905}"/>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202" name="Groep 246">
                <a:extLst>
                  <a:ext uri="{FF2B5EF4-FFF2-40B4-BE49-F238E27FC236}">
                    <a16:creationId xmlns:a16="http://schemas.microsoft.com/office/drawing/2014/main" id="{B45659A0-BA6E-44BE-8154-6078FCDC0458}"/>
                  </a:ext>
                </a:extLst>
              </p:cNvPr>
              <p:cNvGrpSpPr/>
              <p:nvPr userDrawn="1"/>
            </p:nvGrpSpPr>
            <p:grpSpPr>
              <a:xfrm>
                <a:off x="-2425037" y="370226"/>
                <a:ext cx="357690" cy="330595"/>
                <a:chOff x="-2721817" y="347336"/>
                <a:chExt cx="432805" cy="400021"/>
              </a:xfrm>
            </p:grpSpPr>
            <p:sp>
              <p:nvSpPr>
                <p:cNvPr id="217" name="Rechthoek 261">
                  <a:extLst>
                    <a:ext uri="{FF2B5EF4-FFF2-40B4-BE49-F238E27FC236}">
                      <a16:creationId xmlns:a16="http://schemas.microsoft.com/office/drawing/2014/main" id="{0D4EA664-29F7-4803-9565-BC302551E35A}"/>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18" name="Groep 262">
                  <a:extLst>
                    <a:ext uri="{FF2B5EF4-FFF2-40B4-BE49-F238E27FC236}">
                      <a16:creationId xmlns:a16="http://schemas.microsoft.com/office/drawing/2014/main" id="{244B8D6B-6F0F-4AE1-BF9B-A5B7317C44D7}"/>
                    </a:ext>
                  </a:extLst>
                </p:cNvPr>
                <p:cNvGrpSpPr/>
                <p:nvPr userDrawn="1"/>
              </p:nvGrpSpPr>
              <p:grpSpPr>
                <a:xfrm>
                  <a:off x="-2652453" y="431583"/>
                  <a:ext cx="294076" cy="231526"/>
                  <a:chOff x="-3634116" y="700986"/>
                  <a:chExt cx="182598" cy="143759"/>
                </a:xfrm>
              </p:grpSpPr>
              <p:grpSp>
                <p:nvGrpSpPr>
                  <p:cNvPr id="219" name="Groep 263">
                    <a:extLst>
                      <a:ext uri="{FF2B5EF4-FFF2-40B4-BE49-F238E27FC236}">
                        <a16:creationId xmlns:a16="http://schemas.microsoft.com/office/drawing/2014/main" id="{CA5EFD8D-28C4-448A-B3C2-949B90C7C7AE}"/>
                      </a:ext>
                    </a:extLst>
                  </p:cNvPr>
                  <p:cNvGrpSpPr/>
                  <p:nvPr userDrawn="1"/>
                </p:nvGrpSpPr>
                <p:grpSpPr>
                  <a:xfrm>
                    <a:off x="-3634116" y="700986"/>
                    <a:ext cx="182598" cy="143759"/>
                    <a:chOff x="-3634116" y="700986"/>
                    <a:chExt cx="182598" cy="143759"/>
                  </a:xfrm>
                </p:grpSpPr>
                <p:cxnSp>
                  <p:nvCxnSpPr>
                    <p:cNvPr id="223" name="Rechte verbindingslijn 267">
                      <a:extLst>
                        <a:ext uri="{FF2B5EF4-FFF2-40B4-BE49-F238E27FC236}">
                          <a16:creationId xmlns:a16="http://schemas.microsoft.com/office/drawing/2014/main" id="{6969BC03-17E6-4D9A-93F1-6DEBFB5F65D4}"/>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24" name="Rechte verbindingslijn 268">
                      <a:extLst>
                        <a:ext uri="{FF2B5EF4-FFF2-40B4-BE49-F238E27FC236}">
                          <a16:creationId xmlns:a16="http://schemas.microsoft.com/office/drawing/2014/main" id="{0049C346-6FC3-4154-A4FF-3FBC6AE6FBEF}"/>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25" name="Rechte verbindingslijn 269">
                      <a:extLst>
                        <a:ext uri="{FF2B5EF4-FFF2-40B4-BE49-F238E27FC236}">
                          <a16:creationId xmlns:a16="http://schemas.microsoft.com/office/drawing/2014/main" id="{066001CA-9D02-465F-93DC-0544321A328C}"/>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26" name="Rechte verbindingslijn 270">
                      <a:extLst>
                        <a:ext uri="{FF2B5EF4-FFF2-40B4-BE49-F238E27FC236}">
                          <a16:creationId xmlns:a16="http://schemas.microsoft.com/office/drawing/2014/main" id="{6358700F-71DE-4EB0-8F39-D8AD8DF5C006}"/>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27" name="Rechte verbindingslijn 271">
                      <a:extLst>
                        <a:ext uri="{FF2B5EF4-FFF2-40B4-BE49-F238E27FC236}">
                          <a16:creationId xmlns:a16="http://schemas.microsoft.com/office/drawing/2014/main" id="{7C4EA6C3-D910-4530-8C3D-42F10181F381}"/>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20" name="Groep 264">
                    <a:extLst>
                      <a:ext uri="{FF2B5EF4-FFF2-40B4-BE49-F238E27FC236}">
                        <a16:creationId xmlns:a16="http://schemas.microsoft.com/office/drawing/2014/main" id="{57197A0B-C584-49D1-89CA-37822181EFF7}"/>
                      </a:ext>
                    </a:extLst>
                  </p:cNvPr>
                  <p:cNvGrpSpPr/>
                  <p:nvPr userDrawn="1"/>
                </p:nvGrpSpPr>
                <p:grpSpPr>
                  <a:xfrm>
                    <a:off x="-3634047" y="735854"/>
                    <a:ext cx="88801" cy="72568"/>
                    <a:chOff x="-2091059" y="1395403"/>
                    <a:chExt cx="157316" cy="128558"/>
                  </a:xfrm>
                </p:grpSpPr>
                <p:sp>
                  <p:nvSpPr>
                    <p:cNvPr id="221" name="Rechthoek 265">
                      <a:extLst>
                        <a:ext uri="{FF2B5EF4-FFF2-40B4-BE49-F238E27FC236}">
                          <a16:creationId xmlns:a16="http://schemas.microsoft.com/office/drawing/2014/main" id="{DDA56677-6253-4A36-AE94-A64FE9925C5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2" name="Pijl: punthaak 266">
                      <a:extLst>
                        <a:ext uri="{FF2B5EF4-FFF2-40B4-BE49-F238E27FC236}">
                          <a16:creationId xmlns:a16="http://schemas.microsoft.com/office/drawing/2014/main" id="{FDD52F32-79A3-4B40-B030-7D29FAC29B5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203" name="Groep 247">
                <a:extLst>
                  <a:ext uri="{FF2B5EF4-FFF2-40B4-BE49-F238E27FC236}">
                    <a16:creationId xmlns:a16="http://schemas.microsoft.com/office/drawing/2014/main" id="{C61D845B-4BB8-4803-B605-2701316E821D}"/>
                  </a:ext>
                </a:extLst>
              </p:cNvPr>
              <p:cNvGrpSpPr/>
              <p:nvPr userDrawn="1"/>
            </p:nvGrpSpPr>
            <p:grpSpPr>
              <a:xfrm>
                <a:off x="-2425037" y="781500"/>
                <a:ext cx="357690" cy="330595"/>
                <a:chOff x="-2721817" y="782525"/>
                <a:chExt cx="432805" cy="400021"/>
              </a:xfrm>
            </p:grpSpPr>
            <p:sp>
              <p:nvSpPr>
                <p:cNvPr id="206" name="Rechthoek 250">
                  <a:extLst>
                    <a:ext uri="{FF2B5EF4-FFF2-40B4-BE49-F238E27FC236}">
                      <a16:creationId xmlns:a16="http://schemas.microsoft.com/office/drawing/2014/main" id="{41652EEE-1428-4806-B0C0-382C448C46A1}"/>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7" name="Groep 251">
                  <a:extLst>
                    <a:ext uri="{FF2B5EF4-FFF2-40B4-BE49-F238E27FC236}">
                      <a16:creationId xmlns:a16="http://schemas.microsoft.com/office/drawing/2014/main" id="{BCA5708B-56EC-4AF2-85DF-F9EE322FF459}"/>
                    </a:ext>
                  </a:extLst>
                </p:cNvPr>
                <p:cNvGrpSpPr/>
                <p:nvPr userDrawn="1"/>
              </p:nvGrpSpPr>
              <p:grpSpPr>
                <a:xfrm>
                  <a:off x="-2652453" y="866772"/>
                  <a:ext cx="294076" cy="231526"/>
                  <a:chOff x="-3310843" y="700986"/>
                  <a:chExt cx="182598" cy="143759"/>
                </a:xfrm>
              </p:grpSpPr>
              <p:grpSp>
                <p:nvGrpSpPr>
                  <p:cNvPr id="208" name="Groep 252">
                    <a:extLst>
                      <a:ext uri="{FF2B5EF4-FFF2-40B4-BE49-F238E27FC236}">
                        <a16:creationId xmlns:a16="http://schemas.microsoft.com/office/drawing/2014/main" id="{BA56ED46-4700-40F3-BA6D-5ACC88A7EE4A}"/>
                      </a:ext>
                    </a:extLst>
                  </p:cNvPr>
                  <p:cNvGrpSpPr/>
                  <p:nvPr userDrawn="1"/>
                </p:nvGrpSpPr>
                <p:grpSpPr>
                  <a:xfrm>
                    <a:off x="-3310843" y="700986"/>
                    <a:ext cx="182598" cy="143759"/>
                    <a:chOff x="-3310843" y="700986"/>
                    <a:chExt cx="182598" cy="143759"/>
                  </a:xfrm>
                </p:grpSpPr>
                <p:cxnSp>
                  <p:nvCxnSpPr>
                    <p:cNvPr id="212" name="Rechte verbindingslijn 256">
                      <a:extLst>
                        <a:ext uri="{FF2B5EF4-FFF2-40B4-BE49-F238E27FC236}">
                          <a16:creationId xmlns:a16="http://schemas.microsoft.com/office/drawing/2014/main" id="{288DDF88-E83F-4EDF-8142-F4D6B4DEAB99}"/>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13" name="Rechte verbindingslijn 257">
                      <a:extLst>
                        <a:ext uri="{FF2B5EF4-FFF2-40B4-BE49-F238E27FC236}">
                          <a16:creationId xmlns:a16="http://schemas.microsoft.com/office/drawing/2014/main" id="{6269C821-48D5-42FD-A367-73D448AAA090}"/>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14" name="Rechte verbindingslijn 258">
                      <a:extLst>
                        <a:ext uri="{FF2B5EF4-FFF2-40B4-BE49-F238E27FC236}">
                          <a16:creationId xmlns:a16="http://schemas.microsoft.com/office/drawing/2014/main" id="{5B6B1BFA-6837-4ACC-8985-50BDABD7FCCC}"/>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15" name="Rechte verbindingslijn 259">
                      <a:extLst>
                        <a:ext uri="{FF2B5EF4-FFF2-40B4-BE49-F238E27FC236}">
                          <a16:creationId xmlns:a16="http://schemas.microsoft.com/office/drawing/2014/main" id="{C4F9DA74-E744-4418-A636-0FCBB6018880}"/>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16" name="Rechte verbindingslijn 260">
                      <a:extLst>
                        <a:ext uri="{FF2B5EF4-FFF2-40B4-BE49-F238E27FC236}">
                          <a16:creationId xmlns:a16="http://schemas.microsoft.com/office/drawing/2014/main" id="{60783F2A-F47B-4246-A664-F6DDAE29DA85}"/>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09" name="Groep 253">
                    <a:extLst>
                      <a:ext uri="{FF2B5EF4-FFF2-40B4-BE49-F238E27FC236}">
                        <a16:creationId xmlns:a16="http://schemas.microsoft.com/office/drawing/2014/main" id="{0E3D2560-894A-42DD-ACE3-438D4367F304}"/>
                      </a:ext>
                    </a:extLst>
                  </p:cNvPr>
                  <p:cNvGrpSpPr/>
                  <p:nvPr userDrawn="1"/>
                </p:nvGrpSpPr>
                <p:grpSpPr>
                  <a:xfrm flipH="1">
                    <a:off x="-3310774" y="735854"/>
                    <a:ext cx="88801" cy="72568"/>
                    <a:chOff x="-2091059" y="1395403"/>
                    <a:chExt cx="157316" cy="128558"/>
                  </a:xfrm>
                </p:grpSpPr>
                <p:sp>
                  <p:nvSpPr>
                    <p:cNvPr id="210" name="Rechthoek 254">
                      <a:extLst>
                        <a:ext uri="{FF2B5EF4-FFF2-40B4-BE49-F238E27FC236}">
                          <a16:creationId xmlns:a16="http://schemas.microsoft.com/office/drawing/2014/main" id="{2BB4DF98-ED3E-4829-B02A-1AC664CE09CF}"/>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1" name="Pijl: punthaak 255">
                      <a:extLst>
                        <a:ext uri="{FF2B5EF4-FFF2-40B4-BE49-F238E27FC236}">
                          <a16:creationId xmlns:a16="http://schemas.microsoft.com/office/drawing/2014/main" id="{2D653C62-FACC-4776-9693-B3439D333EE4}"/>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204" name="Rechthoek 248">
                <a:extLst>
                  <a:ext uri="{FF2B5EF4-FFF2-40B4-BE49-F238E27FC236}">
                    <a16:creationId xmlns:a16="http://schemas.microsoft.com/office/drawing/2014/main" id="{74286AAC-FA7C-485D-B343-C61269C52EF2}"/>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205" name="Rechthoek 249">
                <a:extLst>
                  <a:ext uri="{FF2B5EF4-FFF2-40B4-BE49-F238E27FC236}">
                    <a16:creationId xmlns:a16="http://schemas.microsoft.com/office/drawing/2014/main" id="{AE37AAD2-A626-411D-85E6-1FEBA682190D}"/>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87" name="Rechte verbindingslijn 231">
              <a:extLst>
                <a:ext uri="{FF2B5EF4-FFF2-40B4-BE49-F238E27FC236}">
                  <a16:creationId xmlns:a16="http://schemas.microsoft.com/office/drawing/2014/main" id="{688C5A15-BDED-42A5-BE18-AE4E07697E2B}"/>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88" name="Ovaal 232">
              <a:extLst>
                <a:ext uri="{FF2B5EF4-FFF2-40B4-BE49-F238E27FC236}">
                  <a16:creationId xmlns:a16="http://schemas.microsoft.com/office/drawing/2014/main" id="{DD72D1C1-2C62-4E64-81D4-D9B61B3BC6DE}"/>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89" name="Ovaal 233">
              <a:extLst>
                <a:ext uri="{FF2B5EF4-FFF2-40B4-BE49-F238E27FC236}">
                  <a16:creationId xmlns:a16="http://schemas.microsoft.com/office/drawing/2014/main" id="{B4B318AC-82E4-47C1-9434-8E1210F3E84D}"/>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90" name="Ovaal 234">
              <a:extLst>
                <a:ext uri="{FF2B5EF4-FFF2-40B4-BE49-F238E27FC236}">
                  <a16:creationId xmlns:a16="http://schemas.microsoft.com/office/drawing/2014/main" id="{E33BC40A-58A2-4217-A967-83AE842AA90D}"/>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91" name="Ovaal 235">
              <a:extLst>
                <a:ext uri="{FF2B5EF4-FFF2-40B4-BE49-F238E27FC236}">
                  <a16:creationId xmlns:a16="http://schemas.microsoft.com/office/drawing/2014/main" id="{76359899-3E96-4792-B20C-0A8000E36B69}"/>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92" name="Rechthoek 236">
              <a:extLst>
                <a:ext uri="{FF2B5EF4-FFF2-40B4-BE49-F238E27FC236}">
                  <a16:creationId xmlns:a16="http://schemas.microsoft.com/office/drawing/2014/main" id="{2CDDA0CA-775E-406D-9700-D3D0DA5C2F4A}"/>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93" name="Rechthoek 237">
              <a:extLst>
                <a:ext uri="{FF2B5EF4-FFF2-40B4-BE49-F238E27FC236}">
                  <a16:creationId xmlns:a16="http://schemas.microsoft.com/office/drawing/2014/main" id="{F5B4749E-EC90-452A-AB6F-115470D2741D}"/>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93649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LOGO</a:t>
            </a:r>
          </a:p>
        </p:txBody>
      </p:sp>
      <p:sp>
        <p:nvSpPr>
          <p:cNvPr id="7" name="Rechthoek 6">
            <a:extLst>
              <a:ext uri="{FF2B5EF4-FFF2-40B4-BE49-F238E27FC236}">
                <a16:creationId xmlns:a16="http://schemas.microsoft.com/office/drawing/2014/main" id="{759A2C59-827D-4344-B1B2-606F53F860B2}"/>
              </a:ext>
            </a:extLst>
          </p:cNvPr>
          <p:cNvSpPr/>
          <p:nvPr userDrawn="1"/>
        </p:nvSpPr>
        <p:spPr>
          <a:xfrm>
            <a:off x="0" y="2"/>
            <a:ext cx="12192000" cy="6857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pic>
        <p:nvPicPr>
          <p:cNvPr id="96" name="Afbeelding 95">
            <a:extLst>
              <a:ext uri="{FF2B5EF4-FFF2-40B4-BE49-F238E27FC236}">
                <a16:creationId xmlns:a16="http://schemas.microsoft.com/office/drawing/2014/main" id="{C7E7A7D4-B652-4B0C-A495-CD561759837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6207"/>
          <a:stretch/>
        </p:blipFill>
        <p:spPr>
          <a:xfrm>
            <a:off x="3570516" y="2752209"/>
            <a:ext cx="696686" cy="1353582"/>
          </a:xfrm>
          <a:prstGeom prst="rect">
            <a:avLst/>
          </a:prstGeom>
        </p:spPr>
      </p:pic>
      <p:pic>
        <p:nvPicPr>
          <p:cNvPr id="98" name="Afbeelding 97">
            <a:extLst>
              <a:ext uri="{FF2B5EF4-FFF2-40B4-BE49-F238E27FC236}">
                <a16:creationId xmlns:a16="http://schemas.microsoft.com/office/drawing/2014/main" id="{0A55E7F8-678D-4863-85FC-A03380218F1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6051" r="63012"/>
          <a:stretch/>
        </p:blipFill>
        <p:spPr>
          <a:xfrm>
            <a:off x="4886325" y="2752209"/>
            <a:ext cx="552450" cy="1353582"/>
          </a:xfrm>
          <a:prstGeom prst="rect">
            <a:avLst/>
          </a:prstGeom>
        </p:spPr>
      </p:pic>
      <p:pic>
        <p:nvPicPr>
          <p:cNvPr id="99" name="Afbeelding 98">
            <a:extLst>
              <a:ext uri="{FF2B5EF4-FFF2-40B4-BE49-F238E27FC236}">
                <a16:creationId xmlns:a16="http://schemas.microsoft.com/office/drawing/2014/main" id="{24295CA7-472F-47CD-A49E-9E69DBD654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611" r="58863"/>
          <a:stretch/>
        </p:blipFill>
        <p:spPr>
          <a:xfrm>
            <a:off x="5419724" y="2752209"/>
            <a:ext cx="228601" cy="1353582"/>
          </a:xfrm>
          <a:prstGeom prst="rect">
            <a:avLst/>
          </a:prstGeom>
        </p:spPr>
      </p:pic>
      <p:pic>
        <p:nvPicPr>
          <p:cNvPr id="100" name="Afbeelding 99">
            <a:extLst>
              <a:ext uri="{FF2B5EF4-FFF2-40B4-BE49-F238E27FC236}">
                <a16:creationId xmlns:a16="http://schemas.microsoft.com/office/drawing/2014/main" id="{9631C240-28BD-48E7-BA1C-8FC8BB662A9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60" r="44154"/>
          <a:stretch/>
        </p:blipFill>
        <p:spPr>
          <a:xfrm>
            <a:off x="5629274" y="2752209"/>
            <a:ext cx="762001" cy="1353582"/>
          </a:xfrm>
          <a:prstGeom prst="rect">
            <a:avLst/>
          </a:prstGeom>
        </p:spPr>
      </p:pic>
      <p:pic>
        <p:nvPicPr>
          <p:cNvPr id="101" name="Afbeelding 100">
            <a:extLst>
              <a:ext uri="{FF2B5EF4-FFF2-40B4-BE49-F238E27FC236}">
                <a16:creationId xmlns:a16="http://schemas.microsoft.com/office/drawing/2014/main" id="{0C9D3994-F635-4D6F-A7D2-107BADC42BB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5657" r="31708"/>
          <a:stretch/>
        </p:blipFill>
        <p:spPr>
          <a:xfrm>
            <a:off x="6381751" y="2752209"/>
            <a:ext cx="638175" cy="1353582"/>
          </a:xfrm>
          <a:prstGeom prst="rect">
            <a:avLst/>
          </a:prstGeom>
        </p:spPr>
      </p:pic>
      <p:pic>
        <p:nvPicPr>
          <p:cNvPr id="102" name="Afbeelding 101">
            <a:extLst>
              <a:ext uri="{FF2B5EF4-FFF2-40B4-BE49-F238E27FC236}">
                <a16:creationId xmlns:a16="http://schemas.microsoft.com/office/drawing/2014/main" id="{655B39D0-3579-4B71-A408-BD25D5CE0D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858" r="21336"/>
          <a:stretch/>
        </p:blipFill>
        <p:spPr>
          <a:xfrm>
            <a:off x="7048500" y="2752209"/>
            <a:ext cx="495300" cy="1353582"/>
          </a:xfrm>
          <a:prstGeom prst="rect">
            <a:avLst/>
          </a:prstGeom>
        </p:spPr>
      </p:pic>
      <p:pic>
        <p:nvPicPr>
          <p:cNvPr id="103" name="Afbeelding 102">
            <a:extLst>
              <a:ext uri="{FF2B5EF4-FFF2-40B4-BE49-F238E27FC236}">
                <a16:creationId xmlns:a16="http://schemas.microsoft.com/office/drawing/2014/main" id="{C5F96F0E-ADE0-4CB3-A51A-EA3E8882AC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8664"/>
          <a:stretch/>
        </p:blipFill>
        <p:spPr>
          <a:xfrm>
            <a:off x="7543799" y="2752209"/>
            <a:ext cx="1077686" cy="1353582"/>
          </a:xfrm>
          <a:prstGeom prst="rect">
            <a:avLst/>
          </a:prstGeom>
        </p:spPr>
      </p:pic>
      <p:sp>
        <p:nvSpPr>
          <p:cNvPr id="10" name="Rechthoek 9">
            <a:extLst>
              <a:ext uri="{FF2B5EF4-FFF2-40B4-BE49-F238E27FC236}">
                <a16:creationId xmlns:a16="http://schemas.microsoft.com/office/drawing/2014/main" id="{EB7AB0D0-80C9-474D-B647-2F9EB6D6D7A1}"/>
              </a:ext>
            </a:extLst>
          </p:cNvPr>
          <p:cNvSpPr/>
          <p:nvPr userDrawn="1"/>
        </p:nvSpPr>
        <p:spPr>
          <a:xfrm>
            <a:off x="-10750" y="3889829"/>
            <a:ext cx="12202750" cy="2968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pic>
        <p:nvPicPr>
          <p:cNvPr id="97" name="Afbeelding 96">
            <a:extLst>
              <a:ext uri="{FF2B5EF4-FFF2-40B4-BE49-F238E27FC236}">
                <a16:creationId xmlns:a16="http://schemas.microsoft.com/office/drawing/2014/main" id="{81D4EAA0-2B2A-45B8-B976-3FEFE9FD38E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228" r="74137"/>
          <a:stretch/>
        </p:blipFill>
        <p:spPr>
          <a:xfrm>
            <a:off x="4238625" y="2752209"/>
            <a:ext cx="638176" cy="1353582"/>
          </a:xfrm>
          <a:prstGeom prst="rect">
            <a:avLst/>
          </a:prstGeom>
        </p:spPr>
      </p:pic>
      <p:sp>
        <p:nvSpPr>
          <p:cNvPr id="104" name="Rechthoek 103">
            <a:extLst>
              <a:ext uri="{FF2B5EF4-FFF2-40B4-BE49-F238E27FC236}">
                <a16:creationId xmlns:a16="http://schemas.microsoft.com/office/drawing/2014/main" id="{8C068DF9-C0CF-464D-90D3-CB585690BDA8}"/>
              </a:ext>
            </a:extLst>
          </p:cNvPr>
          <p:cNvSpPr/>
          <p:nvPr userDrawn="1"/>
        </p:nvSpPr>
        <p:spPr>
          <a:xfrm>
            <a:off x="0" y="4105793"/>
            <a:ext cx="12202750" cy="27522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Tree>
    <p:extLst>
      <p:ext uri="{BB962C8B-B14F-4D97-AF65-F5344CB8AC3E}">
        <p14:creationId xmlns:p14="http://schemas.microsoft.com/office/powerpoint/2010/main" val="295840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PAGE">
    <p:spTree>
      <p:nvGrpSpPr>
        <p:cNvPr id="1" name=""/>
        <p:cNvGrpSpPr/>
        <p:nvPr/>
      </p:nvGrpSpPr>
      <p:grpSpPr>
        <a:xfrm>
          <a:off x="0" y="0"/>
          <a:ext cx="0" cy="0"/>
          <a:chOff x="0" y="0"/>
          <a:chExt cx="0" cy="0"/>
        </a:xfrm>
      </p:grpSpPr>
      <p:sp>
        <p:nvSpPr>
          <p:cNvPr id="6" name="WIT">
            <a:extLst>
              <a:ext uri="{FF2B5EF4-FFF2-40B4-BE49-F238E27FC236}">
                <a16:creationId xmlns:a16="http://schemas.microsoft.com/office/drawing/2014/main" id="{2001956D-BFD8-42DE-9A35-862869BC1947}"/>
              </a:ext>
            </a:extLst>
          </p:cNvPr>
          <p:cNvSpPr/>
          <p:nvPr userDrawn="1"/>
        </p:nvSpPr>
        <p:spPr>
          <a:xfrm>
            <a:off x="-15513" y="-1"/>
            <a:ext cx="12207513" cy="6872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7" name="LOGO BIG">
            <a:extLst>
              <a:ext uri="{FF2B5EF4-FFF2-40B4-BE49-F238E27FC236}">
                <a16:creationId xmlns:a16="http://schemas.microsoft.com/office/drawing/2014/main" id="{8E063984-6F56-4AE5-A133-99CC17E6C4E4}"/>
              </a:ext>
            </a:extLst>
          </p:cNvPr>
          <p:cNvGrpSpPr/>
          <p:nvPr userDrawn="1"/>
        </p:nvGrpSpPr>
        <p:grpSpPr>
          <a:xfrm>
            <a:off x="3570516" y="2752209"/>
            <a:ext cx="5050971" cy="1353582"/>
            <a:chOff x="3570515" y="2752209"/>
            <a:chExt cx="5050971" cy="1353582"/>
          </a:xfrm>
        </p:grpSpPr>
        <p:pic>
          <p:nvPicPr>
            <p:cNvPr id="86" name="Afbeelding 85">
              <a:extLst>
                <a:ext uri="{FF2B5EF4-FFF2-40B4-BE49-F238E27FC236}">
                  <a16:creationId xmlns:a16="http://schemas.microsoft.com/office/drawing/2014/main" id="{9B7793F6-4222-4C14-B26C-77DAC69931D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6207"/>
            <a:stretch/>
          </p:blipFill>
          <p:spPr>
            <a:xfrm>
              <a:off x="3570515" y="2752209"/>
              <a:ext cx="696686" cy="1353582"/>
            </a:xfrm>
            <a:prstGeom prst="rect">
              <a:avLst/>
            </a:prstGeom>
          </p:spPr>
        </p:pic>
        <p:pic>
          <p:nvPicPr>
            <p:cNvPr id="87" name="Afbeelding 86">
              <a:extLst>
                <a:ext uri="{FF2B5EF4-FFF2-40B4-BE49-F238E27FC236}">
                  <a16:creationId xmlns:a16="http://schemas.microsoft.com/office/drawing/2014/main" id="{C6B338D0-2223-491E-9F2C-2A9285141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6051" r="63012"/>
            <a:stretch/>
          </p:blipFill>
          <p:spPr>
            <a:xfrm>
              <a:off x="4886325" y="2752209"/>
              <a:ext cx="552450" cy="1353582"/>
            </a:xfrm>
            <a:prstGeom prst="rect">
              <a:avLst/>
            </a:prstGeom>
          </p:spPr>
        </p:pic>
        <p:pic>
          <p:nvPicPr>
            <p:cNvPr id="88" name="Afbeelding 87">
              <a:extLst>
                <a:ext uri="{FF2B5EF4-FFF2-40B4-BE49-F238E27FC236}">
                  <a16:creationId xmlns:a16="http://schemas.microsoft.com/office/drawing/2014/main" id="{AAB692DD-A788-4451-9064-8EF5D4D8067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611" r="58863"/>
            <a:stretch/>
          </p:blipFill>
          <p:spPr>
            <a:xfrm>
              <a:off x="5419725" y="2752209"/>
              <a:ext cx="228600" cy="1353582"/>
            </a:xfrm>
            <a:prstGeom prst="rect">
              <a:avLst/>
            </a:prstGeom>
          </p:spPr>
        </p:pic>
        <p:pic>
          <p:nvPicPr>
            <p:cNvPr id="89" name="Afbeelding 88">
              <a:extLst>
                <a:ext uri="{FF2B5EF4-FFF2-40B4-BE49-F238E27FC236}">
                  <a16:creationId xmlns:a16="http://schemas.microsoft.com/office/drawing/2014/main" id="{32C9A3D3-DA5A-4451-BCA7-472F166A126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60" r="44154"/>
            <a:stretch/>
          </p:blipFill>
          <p:spPr>
            <a:xfrm>
              <a:off x="5629274" y="2752209"/>
              <a:ext cx="762001" cy="1353582"/>
            </a:xfrm>
            <a:prstGeom prst="rect">
              <a:avLst/>
            </a:prstGeom>
          </p:spPr>
        </p:pic>
        <p:pic>
          <p:nvPicPr>
            <p:cNvPr id="90" name="Afbeelding 89">
              <a:extLst>
                <a:ext uri="{FF2B5EF4-FFF2-40B4-BE49-F238E27FC236}">
                  <a16:creationId xmlns:a16="http://schemas.microsoft.com/office/drawing/2014/main" id="{99426617-C115-416B-9DC7-CCC59EEDE11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5657" r="31708"/>
            <a:stretch/>
          </p:blipFill>
          <p:spPr>
            <a:xfrm>
              <a:off x="6381750" y="2752209"/>
              <a:ext cx="638175" cy="1353582"/>
            </a:xfrm>
            <a:prstGeom prst="rect">
              <a:avLst/>
            </a:prstGeom>
          </p:spPr>
        </p:pic>
        <p:pic>
          <p:nvPicPr>
            <p:cNvPr id="91" name="Afbeelding 90">
              <a:extLst>
                <a:ext uri="{FF2B5EF4-FFF2-40B4-BE49-F238E27FC236}">
                  <a16:creationId xmlns:a16="http://schemas.microsoft.com/office/drawing/2014/main" id="{8E180786-9E28-44E0-8AF2-FC7B39FD53F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858" r="21336"/>
            <a:stretch/>
          </p:blipFill>
          <p:spPr>
            <a:xfrm>
              <a:off x="7048500" y="2752209"/>
              <a:ext cx="495300" cy="1353582"/>
            </a:xfrm>
            <a:prstGeom prst="rect">
              <a:avLst/>
            </a:prstGeom>
          </p:spPr>
        </p:pic>
        <p:pic>
          <p:nvPicPr>
            <p:cNvPr id="92" name="Afbeelding 91">
              <a:extLst>
                <a:ext uri="{FF2B5EF4-FFF2-40B4-BE49-F238E27FC236}">
                  <a16:creationId xmlns:a16="http://schemas.microsoft.com/office/drawing/2014/main" id="{0E446A6F-AF95-4AEB-9232-227F5FA451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8664"/>
            <a:stretch/>
          </p:blipFill>
          <p:spPr>
            <a:xfrm>
              <a:off x="7543800" y="2752209"/>
              <a:ext cx="1077686" cy="1353582"/>
            </a:xfrm>
            <a:prstGeom prst="rect">
              <a:avLst/>
            </a:prstGeom>
          </p:spPr>
        </p:pic>
        <p:pic>
          <p:nvPicPr>
            <p:cNvPr id="93" name="Afbeelding 92">
              <a:extLst>
                <a:ext uri="{FF2B5EF4-FFF2-40B4-BE49-F238E27FC236}">
                  <a16:creationId xmlns:a16="http://schemas.microsoft.com/office/drawing/2014/main" id="{9936E729-C6AE-4D66-845A-167B7F1281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228" r="74137"/>
            <a:stretch/>
          </p:blipFill>
          <p:spPr>
            <a:xfrm>
              <a:off x="4238625" y="2752209"/>
              <a:ext cx="638176" cy="1353582"/>
            </a:xfrm>
            <a:prstGeom prst="rect">
              <a:avLst/>
            </a:prstGeom>
          </p:spPr>
        </p:pic>
      </p:grpSp>
      <p:sp>
        <p:nvSpPr>
          <p:cNvPr id="115" name="COVER">
            <a:extLst>
              <a:ext uri="{FF2B5EF4-FFF2-40B4-BE49-F238E27FC236}">
                <a16:creationId xmlns:a16="http://schemas.microsoft.com/office/drawing/2014/main" id="{82B0D726-E97E-45B6-8D0B-C350244C3F24}"/>
              </a:ext>
            </a:extLst>
          </p:cNvPr>
          <p:cNvSpPr/>
          <p:nvPr userDrawn="1"/>
        </p:nvSpPr>
        <p:spPr>
          <a:xfrm>
            <a:off x="-5374" y="2092483"/>
            <a:ext cx="12202750" cy="26730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94" name="COVER">
            <a:extLst>
              <a:ext uri="{FF2B5EF4-FFF2-40B4-BE49-F238E27FC236}">
                <a16:creationId xmlns:a16="http://schemas.microsoft.com/office/drawing/2014/main" id="{5342FF2E-3A95-4235-8C77-4123A5A3B0C7}"/>
              </a:ext>
            </a:extLst>
          </p:cNvPr>
          <p:cNvSpPr/>
          <p:nvPr userDrawn="1"/>
        </p:nvSpPr>
        <p:spPr>
          <a:xfrm>
            <a:off x="-10750" y="4184951"/>
            <a:ext cx="12202750" cy="26730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00" name="Freeform: Shape 99">
            <a:extLst>
              <a:ext uri="{FF2B5EF4-FFF2-40B4-BE49-F238E27FC236}">
                <a16:creationId xmlns:a16="http://schemas.microsoft.com/office/drawing/2014/main" id="{964C3F5F-F5C7-4556-BAF2-A8FE514F137C}"/>
              </a:ext>
            </a:extLst>
          </p:cNvPr>
          <p:cNvSpPr/>
          <p:nvPr userDrawn="1"/>
        </p:nvSpPr>
        <p:spPr>
          <a:xfrm>
            <a:off x="-2791327" y="-98948"/>
            <a:ext cx="6878208" cy="7055893"/>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95" name="Freeform: Shape 94">
            <a:extLst>
              <a:ext uri="{FF2B5EF4-FFF2-40B4-BE49-F238E27FC236}">
                <a16:creationId xmlns:a16="http://schemas.microsoft.com/office/drawing/2014/main" id="{D22872A0-B045-4127-A92F-69DE4C8607F0}"/>
              </a:ext>
            </a:extLst>
          </p:cNvPr>
          <p:cNvSpPr/>
          <p:nvPr userDrawn="1"/>
        </p:nvSpPr>
        <p:spPr>
          <a:xfrm rot="10800000">
            <a:off x="7096225" y="1874539"/>
            <a:ext cx="5131146" cy="5263699"/>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marL="263532" lvl="0" indent="-263532"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96" name="Freeform: Shape 95">
            <a:extLst>
              <a:ext uri="{FF2B5EF4-FFF2-40B4-BE49-F238E27FC236}">
                <a16:creationId xmlns:a16="http://schemas.microsoft.com/office/drawing/2014/main" id="{2D30773C-1AAD-4D57-B8C0-41049A948932}"/>
              </a:ext>
            </a:extLst>
          </p:cNvPr>
          <p:cNvSpPr/>
          <p:nvPr userDrawn="1"/>
        </p:nvSpPr>
        <p:spPr>
          <a:xfrm rot="10800000">
            <a:off x="7167950" y="1129593"/>
            <a:ext cx="6969694" cy="7149742"/>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97" name="Freeform: Shape 96">
            <a:extLst>
              <a:ext uri="{FF2B5EF4-FFF2-40B4-BE49-F238E27FC236}">
                <a16:creationId xmlns:a16="http://schemas.microsoft.com/office/drawing/2014/main" id="{E44CF598-68FE-47AE-BFC7-0B000F7ECF10}"/>
              </a:ext>
            </a:extLst>
          </p:cNvPr>
          <p:cNvSpPr/>
          <p:nvPr userDrawn="1"/>
        </p:nvSpPr>
        <p:spPr>
          <a:xfrm rot="10800000">
            <a:off x="-351848" y="3343271"/>
            <a:ext cx="3522589" cy="361358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106" name="Tijdelijke aanduiding voor afbeelding 105">
            <a:extLst>
              <a:ext uri="{FF2B5EF4-FFF2-40B4-BE49-F238E27FC236}">
                <a16:creationId xmlns:a16="http://schemas.microsoft.com/office/drawing/2014/main" id="{E4C1828B-E350-47D5-94FB-88BF2393B607}"/>
              </a:ext>
            </a:extLst>
          </p:cNvPr>
          <p:cNvSpPr>
            <a:spLocks noGrp="1"/>
          </p:cNvSpPr>
          <p:nvPr>
            <p:ph type="pic" sz="quarter" idx="29" hasCustomPrompt="1"/>
          </p:nvPr>
        </p:nvSpPr>
        <p:spPr>
          <a:xfrm>
            <a:off x="8103281" y="0"/>
            <a:ext cx="4088720" cy="6858000"/>
          </a:xfrm>
          <a:custGeom>
            <a:avLst/>
            <a:gdLst>
              <a:gd name="connsiteX0" fmla="*/ 2942980 w 4088720"/>
              <a:gd name="connsiteY0" fmla="*/ 0 h 6858000"/>
              <a:gd name="connsiteX1" fmla="*/ 4088720 w 4088720"/>
              <a:gd name="connsiteY1" fmla="*/ 0 h 6858000"/>
              <a:gd name="connsiteX2" fmla="*/ 4088720 w 4088720"/>
              <a:gd name="connsiteY2" fmla="*/ 6858000 h 6858000"/>
              <a:gd name="connsiteX3" fmla="*/ 0 w 408872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88720" h="6858000">
                <a:moveTo>
                  <a:pt x="2942980" y="0"/>
                </a:moveTo>
                <a:lnTo>
                  <a:pt x="4088720" y="0"/>
                </a:lnTo>
                <a:lnTo>
                  <a:pt x="4088720" y="6858000"/>
                </a:lnTo>
                <a:lnTo>
                  <a:pt x="0" y="6858000"/>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dirty="0"/>
              <a:t>Click icon below to add a photo.</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109" name="Tijdelijke aanduiding voor afbeelding 108">
            <a:extLst>
              <a:ext uri="{FF2B5EF4-FFF2-40B4-BE49-F238E27FC236}">
                <a16:creationId xmlns:a16="http://schemas.microsoft.com/office/drawing/2014/main" id="{850C0B89-5148-4EBB-8A86-03ADDD22DD54}"/>
              </a:ext>
            </a:extLst>
          </p:cNvPr>
          <p:cNvSpPr>
            <a:spLocks noGrp="1"/>
          </p:cNvSpPr>
          <p:nvPr>
            <p:ph type="pic" sz="quarter" idx="30" hasCustomPrompt="1"/>
          </p:nvPr>
        </p:nvSpPr>
        <p:spPr>
          <a:xfrm>
            <a:off x="1" y="0"/>
            <a:ext cx="3671334" cy="6858000"/>
          </a:xfrm>
          <a:custGeom>
            <a:avLst/>
            <a:gdLst>
              <a:gd name="connsiteX0" fmla="*/ 0 w 3671334"/>
              <a:gd name="connsiteY0" fmla="*/ 0 h 6858000"/>
              <a:gd name="connsiteX1" fmla="*/ 3671334 w 3671334"/>
              <a:gd name="connsiteY1" fmla="*/ 0 h 6858000"/>
              <a:gd name="connsiteX2" fmla="*/ 728354 w 3671334"/>
              <a:gd name="connsiteY2" fmla="*/ 6858000 h 6858000"/>
              <a:gd name="connsiteX3" fmla="*/ 0 w 36713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71334" h="6858000">
                <a:moveTo>
                  <a:pt x="0" y="0"/>
                </a:moveTo>
                <a:lnTo>
                  <a:pt x="3671334" y="0"/>
                </a:lnTo>
                <a:lnTo>
                  <a:pt x="728354" y="6858000"/>
                </a:lnTo>
                <a:lnTo>
                  <a:pt x="0" y="6858000"/>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dirty="0"/>
              <a:t>Click icon below to add a photo.</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grpSp>
        <p:nvGrpSpPr>
          <p:cNvPr id="16" name="Instruction">
            <a:extLst>
              <a:ext uri="{FF2B5EF4-FFF2-40B4-BE49-F238E27FC236}">
                <a16:creationId xmlns:a16="http://schemas.microsoft.com/office/drawing/2014/main" id="{E1EA1AF7-72D3-4B47-9F73-52D07030818E}"/>
              </a:ext>
            </a:extLst>
          </p:cNvPr>
          <p:cNvGrpSpPr/>
          <p:nvPr userDrawn="1"/>
        </p:nvGrpSpPr>
        <p:grpSpPr>
          <a:xfrm>
            <a:off x="12391602" y="2"/>
            <a:ext cx="3187954" cy="6779981"/>
            <a:chOff x="12391602" y="0"/>
            <a:chExt cx="3187954" cy="6779981"/>
          </a:xfrm>
        </p:grpSpPr>
        <p:grpSp>
          <p:nvGrpSpPr>
            <p:cNvPr id="19" name="Groep 18">
              <a:extLst>
                <a:ext uri="{FF2B5EF4-FFF2-40B4-BE49-F238E27FC236}">
                  <a16:creationId xmlns:a16="http://schemas.microsoft.com/office/drawing/2014/main" id="{425368B7-8470-44DC-A524-E898C2D4FB87}"/>
                </a:ext>
              </a:extLst>
            </p:cNvPr>
            <p:cNvGrpSpPr/>
            <p:nvPr userDrawn="1"/>
          </p:nvGrpSpPr>
          <p:grpSpPr>
            <a:xfrm>
              <a:off x="12757283" y="3100116"/>
              <a:ext cx="1499406" cy="678267"/>
              <a:chOff x="12757283" y="3120781"/>
              <a:chExt cx="1499406" cy="678267"/>
            </a:xfrm>
          </p:grpSpPr>
          <p:sp>
            <p:nvSpPr>
              <p:cNvPr id="72" name="Rechthoek 71">
                <a:extLst>
                  <a:ext uri="{FF2B5EF4-FFF2-40B4-BE49-F238E27FC236}">
                    <a16:creationId xmlns:a16="http://schemas.microsoft.com/office/drawing/2014/main" id="{C2BA1FAB-5BDE-4B34-A22A-BAD13C336333}"/>
                  </a:ext>
                </a:extLst>
              </p:cNvPr>
              <p:cNvSpPr/>
              <p:nvPr userDrawn="1"/>
            </p:nvSpPr>
            <p:spPr>
              <a:xfrm>
                <a:off x="12757283" y="3120781"/>
                <a:ext cx="149940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73" name="Rechthoek 72">
                <a:extLst>
                  <a:ext uri="{FF2B5EF4-FFF2-40B4-BE49-F238E27FC236}">
                    <a16:creationId xmlns:a16="http://schemas.microsoft.com/office/drawing/2014/main" id="{AEF0406A-7B3A-4852-9EEF-2EFF15DD5B10}"/>
                  </a:ext>
                </a:extLst>
              </p:cNvPr>
              <p:cNvSpPr/>
              <p:nvPr userDrawn="1"/>
            </p:nvSpPr>
            <p:spPr>
              <a:xfrm>
                <a:off x="12761843" y="3432170"/>
                <a:ext cx="1478943" cy="257235"/>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74" name="Tekstvak 73">
                <a:extLst>
                  <a:ext uri="{FF2B5EF4-FFF2-40B4-BE49-F238E27FC236}">
                    <a16:creationId xmlns:a16="http://schemas.microsoft.com/office/drawing/2014/main" id="{24DF60DE-1A7F-49AC-A14A-8E24FF6E7020}"/>
                  </a:ext>
                </a:extLst>
              </p:cNvPr>
              <p:cNvSpPr txBox="1"/>
              <p:nvPr userDrawn="1"/>
            </p:nvSpPr>
            <p:spPr>
              <a:xfrm>
                <a:off x="12997648" y="3159891"/>
                <a:ext cx="957819" cy="203133"/>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800" b="0" kern="1200" noProof="0" dirty="0">
                    <a:solidFill>
                      <a:schemeClr val="tx1"/>
                    </a:solidFill>
                    <a:latin typeface="Arial" panose="020B0604020202020204" pitchFamily="34" charset="0"/>
                    <a:ea typeface="+mn-ea"/>
                    <a:cs typeface="Arial" panose="020B0604020202020204" pitchFamily="34" charset="0"/>
                  </a:rPr>
                  <a:t>Send to front</a:t>
                </a:r>
              </a:p>
            </p:txBody>
          </p:sp>
          <p:sp>
            <p:nvSpPr>
              <p:cNvPr id="75" name="Tekstvak 74">
                <a:extLst>
                  <a:ext uri="{FF2B5EF4-FFF2-40B4-BE49-F238E27FC236}">
                    <a16:creationId xmlns:a16="http://schemas.microsoft.com/office/drawing/2014/main" id="{36AA07C8-8D25-4E2B-B1E3-17700B4134AB}"/>
                  </a:ext>
                </a:extLst>
              </p:cNvPr>
              <p:cNvSpPr txBox="1"/>
              <p:nvPr userDrawn="1"/>
            </p:nvSpPr>
            <p:spPr>
              <a:xfrm>
                <a:off x="12984219" y="3481017"/>
                <a:ext cx="1165564" cy="203133"/>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800" b="0" kern="1200" noProof="0" dirty="0">
                    <a:solidFill>
                      <a:schemeClr val="tx1"/>
                    </a:solidFill>
                    <a:latin typeface="Arial" panose="020B0604020202020204" pitchFamily="34" charset="0"/>
                    <a:ea typeface="+mn-ea"/>
                    <a:cs typeface="Arial" panose="020B0604020202020204" pitchFamily="34" charset="0"/>
                  </a:rPr>
                  <a:t>Send to back</a:t>
                </a:r>
              </a:p>
            </p:txBody>
          </p:sp>
          <p:pic>
            <p:nvPicPr>
              <p:cNvPr id="76" name="Picture 3">
                <a:extLst>
                  <a:ext uri="{FF2B5EF4-FFF2-40B4-BE49-F238E27FC236}">
                    <a16:creationId xmlns:a16="http://schemas.microsoft.com/office/drawing/2014/main" id="{9CEA5AF9-8984-45E7-8F32-A6CBE28506E3}"/>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3938926" y="3567717"/>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 name="Gelijkbenige driehoek 76">
                <a:extLst>
                  <a:ext uri="{FF2B5EF4-FFF2-40B4-BE49-F238E27FC236}">
                    <a16:creationId xmlns:a16="http://schemas.microsoft.com/office/drawing/2014/main" id="{30053AE9-992A-458D-87B4-16A01C08030E}"/>
                  </a:ext>
                </a:extLst>
              </p:cNvPr>
              <p:cNvSpPr/>
              <p:nvPr userDrawn="1"/>
            </p:nvSpPr>
            <p:spPr>
              <a:xfrm rot="5400000">
                <a:off x="14094210" y="3548999"/>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nvGrpSpPr>
              <p:cNvPr id="78" name="Groep 77">
                <a:extLst>
                  <a:ext uri="{FF2B5EF4-FFF2-40B4-BE49-F238E27FC236}">
                    <a16:creationId xmlns:a16="http://schemas.microsoft.com/office/drawing/2014/main" id="{1DB81B09-F8C5-4BFD-84EF-6D7EB48A157F}"/>
                  </a:ext>
                </a:extLst>
              </p:cNvPr>
              <p:cNvGrpSpPr/>
              <p:nvPr userDrawn="1"/>
            </p:nvGrpSpPr>
            <p:grpSpPr>
              <a:xfrm>
                <a:off x="12822311" y="3178534"/>
                <a:ext cx="182309" cy="163794"/>
                <a:chOff x="12832541" y="3162395"/>
                <a:chExt cx="219532" cy="197236"/>
              </a:xfrm>
            </p:grpSpPr>
            <p:sp>
              <p:nvSpPr>
                <p:cNvPr id="83" name="Rechthoek 82">
                  <a:extLst>
                    <a:ext uri="{FF2B5EF4-FFF2-40B4-BE49-F238E27FC236}">
                      <a16:creationId xmlns:a16="http://schemas.microsoft.com/office/drawing/2014/main" id="{EA2656F6-9CA0-4A19-8FC7-2456EE9D2FE2}"/>
                    </a:ext>
                  </a:extLst>
                </p:cNvPr>
                <p:cNvSpPr/>
                <p:nvPr userDrawn="1"/>
              </p:nvSpPr>
              <p:spPr>
                <a:xfrm>
                  <a:off x="12832541" y="3162395"/>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4" name="Rechthoek 83">
                  <a:extLst>
                    <a:ext uri="{FF2B5EF4-FFF2-40B4-BE49-F238E27FC236}">
                      <a16:creationId xmlns:a16="http://schemas.microsoft.com/office/drawing/2014/main" id="{5799543B-D0A8-436F-A413-C79C7BE35B18}"/>
                    </a:ext>
                  </a:extLst>
                </p:cNvPr>
                <p:cNvSpPr/>
                <p:nvPr userDrawn="1"/>
              </p:nvSpPr>
              <p:spPr>
                <a:xfrm>
                  <a:off x="12970586" y="3278144"/>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5" name="Rechthoek 84">
                  <a:extLst>
                    <a:ext uri="{FF2B5EF4-FFF2-40B4-BE49-F238E27FC236}">
                      <a16:creationId xmlns:a16="http://schemas.microsoft.com/office/drawing/2014/main" id="{B37DD30A-B704-4F37-BDBB-C3FFD2A60FC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nvGrpSpPr>
              <p:cNvPr id="79" name="Groep 78">
                <a:extLst>
                  <a:ext uri="{FF2B5EF4-FFF2-40B4-BE49-F238E27FC236}">
                    <a16:creationId xmlns:a16="http://schemas.microsoft.com/office/drawing/2014/main" id="{61B7335D-F2F9-45E6-B348-313F09362D90}"/>
                  </a:ext>
                </a:extLst>
              </p:cNvPr>
              <p:cNvGrpSpPr/>
              <p:nvPr userDrawn="1"/>
            </p:nvGrpSpPr>
            <p:grpSpPr>
              <a:xfrm>
                <a:off x="12822311" y="3480352"/>
                <a:ext cx="182309" cy="163794"/>
                <a:chOff x="12832541" y="3162395"/>
                <a:chExt cx="219532" cy="197236"/>
              </a:xfrm>
            </p:grpSpPr>
            <p:sp>
              <p:nvSpPr>
                <p:cNvPr id="80" name="Rechthoek 79">
                  <a:extLst>
                    <a:ext uri="{FF2B5EF4-FFF2-40B4-BE49-F238E27FC236}">
                      <a16:creationId xmlns:a16="http://schemas.microsoft.com/office/drawing/2014/main" id="{A0327A0C-0FF9-43DF-B3AF-5490494D06F9}"/>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1" name="Rechthoek 80">
                  <a:extLst>
                    <a:ext uri="{FF2B5EF4-FFF2-40B4-BE49-F238E27FC236}">
                      <a16:creationId xmlns:a16="http://schemas.microsoft.com/office/drawing/2014/main" id="{2AED7B3A-FE8C-46E7-A07D-936D04A6C7D8}"/>
                    </a:ext>
                  </a:extLst>
                </p:cNvPr>
                <p:cNvSpPr/>
                <p:nvPr userDrawn="1"/>
              </p:nvSpPr>
              <p:spPr>
                <a:xfrm>
                  <a:off x="12832541" y="3162395"/>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2" name="Rechthoek 81">
                  <a:extLst>
                    <a:ext uri="{FF2B5EF4-FFF2-40B4-BE49-F238E27FC236}">
                      <a16:creationId xmlns:a16="http://schemas.microsoft.com/office/drawing/2014/main" id="{176453B9-2F56-4601-9A48-FD918B9CE266}"/>
                    </a:ext>
                  </a:extLst>
                </p:cNvPr>
                <p:cNvSpPr/>
                <p:nvPr userDrawn="1"/>
              </p:nvSpPr>
              <p:spPr>
                <a:xfrm>
                  <a:off x="12970586" y="3278144"/>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nvGrpSpPr>
            <p:cNvPr id="20" name="Meer informatie">
              <a:extLst>
                <a:ext uri="{FF2B5EF4-FFF2-40B4-BE49-F238E27FC236}">
                  <a16:creationId xmlns:a16="http://schemas.microsoft.com/office/drawing/2014/main" id="{CCA07FEF-5B5C-4EDE-AF08-5BDAEB41A2F3}"/>
                </a:ext>
              </a:extLst>
            </p:cNvPr>
            <p:cNvGrpSpPr/>
            <p:nvPr userDrawn="1"/>
          </p:nvGrpSpPr>
          <p:grpSpPr>
            <a:xfrm>
              <a:off x="12396765" y="5972541"/>
              <a:ext cx="3178515" cy="807440"/>
              <a:chOff x="-3741486" y="5358091"/>
              <a:chExt cx="3178515" cy="807440"/>
            </a:xfrm>
          </p:grpSpPr>
          <p:sp>
            <p:nvSpPr>
              <p:cNvPr id="69" name="Freeform 101">
                <a:extLst>
                  <a:ext uri="{FF2B5EF4-FFF2-40B4-BE49-F238E27FC236}">
                    <a16:creationId xmlns:a16="http://schemas.microsoft.com/office/drawing/2014/main" id="{20CA10DA-A5BB-4FA2-8AC0-36BAE9ABB65E}"/>
                  </a:ext>
                </a:extLst>
              </p:cNvPr>
              <p:cNvSpPr>
                <a:spLocks noEditPoints="1"/>
              </p:cNvSpPr>
              <p:nvPr/>
            </p:nvSpPr>
            <p:spPr bwMode="auto">
              <a:xfrm>
                <a:off x="-3741486" y="5358091"/>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70" name="Rechthoek 69">
                <a:extLst>
                  <a:ext uri="{FF2B5EF4-FFF2-40B4-BE49-F238E27FC236}">
                    <a16:creationId xmlns:a16="http://schemas.microsoft.com/office/drawing/2014/main" id="{AA90ACE2-464F-42E0-AAF4-036CA3700482}"/>
                  </a:ext>
                </a:extLst>
              </p:cNvPr>
              <p:cNvSpPr/>
              <p:nvPr userDrawn="1"/>
            </p:nvSpPr>
            <p:spPr>
              <a:xfrm>
                <a:off x="-3380966" y="5430120"/>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71" name="Rechte verbindingslijn 70">
                <a:extLst>
                  <a:ext uri="{FF2B5EF4-FFF2-40B4-BE49-F238E27FC236}">
                    <a16:creationId xmlns:a16="http://schemas.microsoft.com/office/drawing/2014/main" id="{AC50AFCD-20A0-4370-9C28-60F902EE9874}"/>
                  </a:ext>
                </a:extLst>
              </p:cNvPr>
              <p:cNvCxnSpPr>
                <a:cxnSpLocks/>
              </p:cNvCxnSpPr>
              <p:nvPr userDrawn="1"/>
            </p:nvCxnSpPr>
            <p:spPr>
              <a:xfrm>
                <a:off x="-3740987" y="6165531"/>
                <a:ext cx="3178016" cy="0"/>
              </a:xfrm>
              <a:prstGeom prst="line">
                <a:avLst/>
              </a:prstGeom>
              <a:noFill/>
              <a:ln w="3175" cap="flat" cmpd="sng" algn="ctr">
                <a:solidFill>
                  <a:schemeClr val="accent1"/>
                </a:solidFill>
                <a:prstDash val="solid"/>
              </a:ln>
              <a:effectLst/>
            </p:spPr>
          </p:cxnSp>
        </p:grpSp>
        <p:sp>
          <p:nvSpPr>
            <p:cNvPr id="21" name="Rechthoek 20">
              <a:extLst>
                <a:ext uri="{FF2B5EF4-FFF2-40B4-BE49-F238E27FC236}">
                  <a16:creationId xmlns:a16="http://schemas.microsoft.com/office/drawing/2014/main" id="{16F926C9-3E13-40BC-A4D4-2AA9F5BC7B62}"/>
                </a:ext>
              </a:extLst>
            </p:cNvPr>
            <p:cNvSpPr/>
            <p:nvPr userDrawn="1"/>
          </p:nvSpPr>
          <p:spPr>
            <a:xfrm>
              <a:off x="12397263" y="0"/>
              <a:ext cx="3178016" cy="191611"/>
            </a:xfrm>
            <a:prstGeom prst="rect">
              <a:avLst/>
            </a:prstGeom>
            <a:noFill/>
            <a:ln w="25400" cap="flat" cmpd="sng" algn="ctr">
              <a:noFill/>
              <a:prstDash val="solid"/>
            </a:ln>
            <a:effectLst/>
          </p:spPr>
          <p:txBody>
            <a:bodyPr lIns="0" tIns="0" rIns="0" bIns="0" rtlCol="0" anchor="ctr"/>
            <a:lstStyle/>
            <a:p>
              <a:pPr marL="0" marR="0" lvl="0" indent="0" algn="l" defTabSz="914423" rtl="0"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ea typeface="+mn-ea"/>
                  <a:cs typeface="Segoe UI Light" panose="020B0502040204020203" pitchFamily="34" charset="0"/>
                </a:rPr>
                <a:t>Insert/change image</a:t>
              </a:r>
            </a:p>
          </p:txBody>
        </p:sp>
        <p:sp>
          <p:nvSpPr>
            <p:cNvPr id="22" name="Ovaal 21">
              <a:extLst>
                <a:ext uri="{FF2B5EF4-FFF2-40B4-BE49-F238E27FC236}">
                  <a16:creationId xmlns:a16="http://schemas.microsoft.com/office/drawing/2014/main" id="{46DF2F22-037D-4892-BC8A-46C732CA5B10}"/>
                </a:ext>
              </a:extLst>
            </p:cNvPr>
            <p:cNvSpPr/>
            <p:nvPr userDrawn="1"/>
          </p:nvSpPr>
          <p:spPr>
            <a:xfrm>
              <a:off x="12391602"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23" name="Rechte verbindingslijn 22">
              <a:extLst>
                <a:ext uri="{FF2B5EF4-FFF2-40B4-BE49-F238E27FC236}">
                  <a16:creationId xmlns:a16="http://schemas.microsoft.com/office/drawing/2014/main" id="{7068A9B3-058F-4A1D-B2CD-33128516E302}"/>
                </a:ext>
              </a:extLst>
            </p:cNvPr>
            <p:cNvCxnSpPr>
              <a:cxnSpLocks/>
            </p:cNvCxnSpPr>
            <p:nvPr userDrawn="1"/>
          </p:nvCxnSpPr>
          <p:spPr>
            <a:xfrm>
              <a:off x="12397262" y="241635"/>
              <a:ext cx="3178017" cy="0"/>
            </a:xfrm>
            <a:prstGeom prst="line">
              <a:avLst/>
            </a:prstGeom>
            <a:noFill/>
            <a:ln w="3175" cap="flat" cmpd="sng" algn="ctr">
              <a:solidFill>
                <a:schemeClr val="accent1"/>
              </a:solidFill>
              <a:prstDash val="solid"/>
            </a:ln>
            <a:effectLst/>
          </p:spPr>
        </p:cxnSp>
        <p:cxnSp>
          <p:nvCxnSpPr>
            <p:cNvPr id="24" name="Rechte verbindingslijn 23">
              <a:extLst>
                <a:ext uri="{FF2B5EF4-FFF2-40B4-BE49-F238E27FC236}">
                  <a16:creationId xmlns:a16="http://schemas.microsoft.com/office/drawing/2014/main" id="{AB0FFE30-2BA2-4B44-9AD6-EE55AF93C6D6}"/>
                </a:ext>
              </a:extLst>
            </p:cNvPr>
            <p:cNvCxnSpPr>
              <a:cxnSpLocks/>
            </p:cNvCxnSpPr>
            <p:nvPr userDrawn="1"/>
          </p:nvCxnSpPr>
          <p:spPr>
            <a:xfrm>
              <a:off x="12397262" y="1577933"/>
              <a:ext cx="3178017" cy="0"/>
            </a:xfrm>
            <a:prstGeom prst="line">
              <a:avLst/>
            </a:prstGeom>
            <a:noFill/>
            <a:ln w="3175" cap="flat" cmpd="sng" algn="ctr">
              <a:solidFill>
                <a:schemeClr val="accent1"/>
              </a:solidFill>
              <a:prstDash val="solid"/>
            </a:ln>
            <a:effectLst/>
          </p:spPr>
        </p:cxnSp>
        <p:sp>
          <p:nvSpPr>
            <p:cNvPr id="25" name="Rechthoek 24">
              <a:extLst>
                <a:ext uri="{FF2B5EF4-FFF2-40B4-BE49-F238E27FC236}">
                  <a16:creationId xmlns:a16="http://schemas.microsoft.com/office/drawing/2014/main" id="{BDB49E9E-D69E-48F8-A60D-33A1BA7580C2}"/>
                </a:ext>
              </a:extLst>
            </p:cNvPr>
            <p:cNvSpPr/>
            <p:nvPr userDrawn="1"/>
          </p:nvSpPr>
          <p:spPr>
            <a:xfrm>
              <a:off x="12757283"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26" name="Rechte verbindingslijn 25">
              <a:extLst>
                <a:ext uri="{FF2B5EF4-FFF2-40B4-BE49-F238E27FC236}">
                  <a16:creationId xmlns:a16="http://schemas.microsoft.com/office/drawing/2014/main" id="{52B5B684-FA19-470E-89C7-04E595A432B0}"/>
                </a:ext>
              </a:extLst>
            </p:cNvPr>
            <p:cNvCxnSpPr>
              <a:cxnSpLocks/>
            </p:cNvCxnSpPr>
            <p:nvPr userDrawn="1"/>
          </p:nvCxnSpPr>
          <p:spPr>
            <a:xfrm>
              <a:off x="12397262" y="3883011"/>
              <a:ext cx="3178017" cy="0"/>
            </a:xfrm>
            <a:prstGeom prst="line">
              <a:avLst/>
            </a:prstGeom>
            <a:noFill/>
            <a:ln w="3175" cap="flat" cmpd="sng" algn="ctr">
              <a:solidFill>
                <a:schemeClr val="accent1"/>
              </a:solidFill>
              <a:prstDash val="solid"/>
            </a:ln>
            <a:effectLst/>
          </p:spPr>
        </p:cxnSp>
        <p:sp>
          <p:nvSpPr>
            <p:cNvPr id="27" name="Ovaal 26">
              <a:extLst>
                <a:ext uri="{FF2B5EF4-FFF2-40B4-BE49-F238E27FC236}">
                  <a16:creationId xmlns:a16="http://schemas.microsoft.com/office/drawing/2014/main" id="{9529FF56-D63E-4AEC-88A8-FE84A8CC3E64}"/>
                </a:ext>
              </a:extLst>
            </p:cNvPr>
            <p:cNvSpPr/>
            <p:nvPr userDrawn="1"/>
          </p:nvSpPr>
          <p:spPr>
            <a:xfrm>
              <a:off x="12391602"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8" name="Rechthoek 27">
              <a:extLst>
                <a:ext uri="{FF2B5EF4-FFF2-40B4-BE49-F238E27FC236}">
                  <a16:creationId xmlns:a16="http://schemas.microsoft.com/office/drawing/2014/main" id="{2439832E-5E5A-4438-B3EB-6223DE5B2B7A}"/>
                </a:ext>
              </a:extLst>
            </p:cNvPr>
            <p:cNvSpPr/>
            <p:nvPr userDrawn="1"/>
          </p:nvSpPr>
          <p:spPr>
            <a:xfrm>
              <a:off x="12757283"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29" name="Groep 28">
              <a:extLst>
                <a:ext uri="{FF2B5EF4-FFF2-40B4-BE49-F238E27FC236}">
                  <a16:creationId xmlns:a16="http://schemas.microsoft.com/office/drawing/2014/main" id="{BEDAC918-B683-4B54-8E8B-7131756F8A22}"/>
                </a:ext>
              </a:extLst>
            </p:cNvPr>
            <p:cNvGrpSpPr/>
            <p:nvPr userDrawn="1"/>
          </p:nvGrpSpPr>
          <p:grpSpPr>
            <a:xfrm>
              <a:off x="12757283" y="2184550"/>
              <a:ext cx="825500" cy="209550"/>
              <a:chOff x="13504624" y="2482850"/>
              <a:chExt cx="825500" cy="209550"/>
            </a:xfrm>
          </p:grpSpPr>
          <p:sp>
            <p:nvSpPr>
              <p:cNvPr id="66" name="Rechthoek 65">
                <a:extLst>
                  <a:ext uri="{FF2B5EF4-FFF2-40B4-BE49-F238E27FC236}">
                    <a16:creationId xmlns:a16="http://schemas.microsoft.com/office/drawing/2014/main" id="{B3946F96-C1DB-468B-8A98-61F4B2F1F7C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67" name="Rechte verbindingslijn 66">
                <a:extLst>
                  <a:ext uri="{FF2B5EF4-FFF2-40B4-BE49-F238E27FC236}">
                    <a16:creationId xmlns:a16="http://schemas.microsoft.com/office/drawing/2014/main" id="{23F4A049-F340-4C51-857B-D7FCA714E0F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68" name="Gelijkbenige driehoek 67">
                <a:extLst>
                  <a:ext uri="{FF2B5EF4-FFF2-40B4-BE49-F238E27FC236}">
                    <a16:creationId xmlns:a16="http://schemas.microsoft.com/office/drawing/2014/main" id="{3700CFEC-9141-4DB6-94E7-DCDC2D10771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nvGrpSpPr>
            <p:cNvPr id="30" name="Groep 29">
              <a:extLst>
                <a:ext uri="{FF2B5EF4-FFF2-40B4-BE49-F238E27FC236}">
                  <a16:creationId xmlns:a16="http://schemas.microsoft.com/office/drawing/2014/main" id="{C6F46B8C-40C7-4550-81DF-DBCB50635808}"/>
                </a:ext>
              </a:extLst>
            </p:cNvPr>
            <p:cNvGrpSpPr/>
            <p:nvPr userDrawn="1"/>
          </p:nvGrpSpPr>
          <p:grpSpPr>
            <a:xfrm>
              <a:off x="12757283" y="1141626"/>
              <a:ext cx="294789" cy="318834"/>
              <a:chOff x="14466489" y="1001522"/>
              <a:chExt cx="290627" cy="314333"/>
            </a:xfrm>
          </p:grpSpPr>
          <p:sp>
            <p:nvSpPr>
              <p:cNvPr id="56" name="Rechthoek 55">
                <a:extLst>
                  <a:ext uri="{FF2B5EF4-FFF2-40B4-BE49-F238E27FC236}">
                    <a16:creationId xmlns:a16="http://schemas.microsoft.com/office/drawing/2014/main" id="{3B51A563-2398-4EEC-8A96-5EFF78C18200}"/>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7" name="Ovaal 56">
                <a:extLst>
                  <a:ext uri="{FF2B5EF4-FFF2-40B4-BE49-F238E27FC236}">
                    <a16:creationId xmlns:a16="http://schemas.microsoft.com/office/drawing/2014/main" id="{53448FDC-053C-45C9-B667-E70075210734}"/>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58" name="Vrije vorm: vorm 57">
                <a:extLst>
                  <a:ext uri="{FF2B5EF4-FFF2-40B4-BE49-F238E27FC236}">
                    <a16:creationId xmlns:a16="http://schemas.microsoft.com/office/drawing/2014/main" id="{CA843D9E-6850-4C67-900E-B1AE9349184C}"/>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60" name="Rechthoek: afgeronde hoeken 59">
                <a:extLst>
                  <a:ext uri="{FF2B5EF4-FFF2-40B4-BE49-F238E27FC236}">
                    <a16:creationId xmlns:a16="http://schemas.microsoft.com/office/drawing/2014/main" id="{791DE7E2-1E18-4726-8E23-69F791D20DFC}"/>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cxnSp>
            <p:nvCxnSpPr>
              <p:cNvPr id="64" name="Rechte verbindingslijn 63">
                <a:extLst>
                  <a:ext uri="{FF2B5EF4-FFF2-40B4-BE49-F238E27FC236}">
                    <a16:creationId xmlns:a16="http://schemas.microsoft.com/office/drawing/2014/main" id="{D0CCD0CC-C3BF-4B81-971E-B46D499C28B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65" name="Rechte verbindingslijn 64">
                <a:extLst>
                  <a:ext uri="{FF2B5EF4-FFF2-40B4-BE49-F238E27FC236}">
                    <a16:creationId xmlns:a16="http://schemas.microsoft.com/office/drawing/2014/main" id="{801E32F7-6390-49B6-984C-F03A47C393EA}"/>
                  </a:ext>
                </a:extLst>
              </p:cNvPr>
              <p:cNvCxnSpPr>
                <a:cxnSpLocks/>
                <a:stCxn id="60"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31" name="Ovaal 30">
              <a:extLst>
                <a:ext uri="{FF2B5EF4-FFF2-40B4-BE49-F238E27FC236}">
                  <a16:creationId xmlns:a16="http://schemas.microsoft.com/office/drawing/2014/main" id="{7BB9E9EC-D208-4988-8C97-64FBAE3753B1}"/>
                </a:ext>
              </a:extLst>
            </p:cNvPr>
            <p:cNvSpPr/>
            <p:nvPr userDrawn="1"/>
          </p:nvSpPr>
          <p:spPr>
            <a:xfrm>
              <a:off x="12391602"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32" name="Rechthoek 31">
              <a:extLst>
                <a:ext uri="{FF2B5EF4-FFF2-40B4-BE49-F238E27FC236}">
                  <a16:creationId xmlns:a16="http://schemas.microsoft.com/office/drawing/2014/main" id="{6B0A29DF-B873-4B3D-A092-A1378100C0BB}"/>
                </a:ext>
              </a:extLst>
            </p:cNvPr>
            <p:cNvSpPr/>
            <p:nvPr userDrawn="1"/>
          </p:nvSpPr>
          <p:spPr>
            <a:xfrm>
              <a:off x="12757284" y="2684015"/>
              <a:ext cx="2817996" cy="316612"/>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Click with the right mouse button on the image and choose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´Send to back´</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33" name="Rechte verbindingslijn 32">
              <a:extLst>
                <a:ext uri="{FF2B5EF4-FFF2-40B4-BE49-F238E27FC236}">
                  <a16:creationId xmlns:a16="http://schemas.microsoft.com/office/drawing/2014/main" id="{186A2B21-611F-4169-9A4D-73C4D4B44678}"/>
                </a:ext>
              </a:extLst>
            </p:cNvPr>
            <p:cNvCxnSpPr>
              <a:cxnSpLocks/>
            </p:cNvCxnSpPr>
            <p:nvPr userDrawn="1"/>
          </p:nvCxnSpPr>
          <p:spPr>
            <a:xfrm>
              <a:off x="12397262" y="2499789"/>
              <a:ext cx="3178017" cy="0"/>
            </a:xfrm>
            <a:prstGeom prst="line">
              <a:avLst/>
            </a:prstGeom>
            <a:noFill/>
            <a:ln w="3175" cap="flat" cmpd="sng" algn="ctr">
              <a:solidFill>
                <a:schemeClr val="accent1"/>
              </a:solidFill>
              <a:prstDash val="solid"/>
            </a:ln>
            <a:effectLst/>
          </p:spPr>
        </p:cxnSp>
        <p:cxnSp>
          <p:nvCxnSpPr>
            <p:cNvPr id="34" name="Rechte verbindingslijn 33">
              <a:extLst>
                <a:ext uri="{FF2B5EF4-FFF2-40B4-BE49-F238E27FC236}">
                  <a16:creationId xmlns:a16="http://schemas.microsoft.com/office/drawing/2014/main" id="{879D09AD-A3EB-48C8-AD9C-CA5AB513A7DB}"/>
                </a:ext>
              </a:extLst>
            </p:cNvPr>
            <p:cNvCxnSpPr>
              <a:cxnSpLocks/>
            </p:cNvCxnSpPr>
            <p:nvPr userDrawn="1"/>
          </p:nvCxnSpPr>
          <p:spPr>
            <a:xfrm>
              <a:off x="12397262" y="5855050"/>
              <a:ext cx="3178017" cy="0"/>
            </a:xfrm>
            <a:prstGeom prst="line">
              <a:avLst/>
            </a:prstGeom>
            <a:noFill/>
            <a:ln w="3175" cap="flat" cmpd="sng" algn="ctr">
              <a:solidFill>
                <a:schemeClr val="accent1"/>
              </a:solidFill>
              <a:prstDash val="solid"/>
            </a:ln>
            <a:effectLst/>
          </p:spPr>
        </p:cxnSp>
        <p:sp>
          <p:nvSpPr>
            <p:cNvPr id="35" name="Ovaal 34">
              <a:extLst>
                <a:ext uri="{FF2B5EF4-FFF2-40B4-BE49-F238E27FC236}">
                  <a16:creationId xmlns:a16="http://schemas.microsoft.com/office/drawing/2014/main" id="{7627FA83-34C3-4C68-819E-6A761461140F}"/>
                </a:ext>
              </a:extLst>
            </p:cNvPr>
            <p:cNvSpPr/>
            <p:nvPr userDrawn="1"/>
          </p:nvSpPr>
          <p:spPr>
            <a:xfrm>
              <a:off x="12395878" y="402068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36" name="Rechthoek 35">
              <a:extLst>
                <a:ext uri="{FF2B5EF4-FFF2-40B4-BE49-F238E27FC236}">
                  <a16:creationId xmlns:a16="http://schemas.microsoft.com/office/drawing/2014/main" id="{D3C62850-E33B-4188-8122-8B67F495F8BE}"/>
                </a:ext>
              </a:extLst>
            </p:cNvPr>
            <p:cNvSpPr/>
            <p:nvPr userDrawn="1"/>
          </p:nvSpPr>
          <p:spPr>
            <a:xfrm>
              <a:off x="12761560" y="4086748"/>
              <a:ext cx="2817996" cy="729684"/>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37" name="Groep 36">
              <a:extLst>
                <a:ext uri="{FF2B5EF4-FFF2-40B4-BE49-F238E27FC236}">
                  <a16:creationId xmlns:a16="http://schemas.microsoft.com/office/drawing/2014/main" id="{6B66D762-2779-4D63-9C4F-0FE9175F1CC3}"/>
                </a:ext>
              </a:extLst>
            </p:cNvPr>
            <p:cNvGrpSpPr/>
            <p:nvPr userDrawn="1"/>
          </p:nvGrpSpPr>
          <p:grpSpPr>
            <a:xfrm>
              <a:off x="12700791" y="5110866"/>
              <a:ext cx="514284" cy="612918"/>
              <a:chOff x="12682980" y="3403241"/>
              <a:chExt cx="622284" cy="741632"/>
            </a:xfrm>
          </p:grpSpPr>
          <p:grpSp>
            <p:nvGrpSpPr>
              <p:cNvPr id="38" name="Groep 37">
                <a:extLst>
                  <a:ext uri="{FF2B5EF4-FFF2-40B4-BE49-F238E27FC236}">
                    <a16:creationId xmlns:a16="http://schemas.microsoft.com/office/drawing/2014/main" id="{650B460A-082D-4B2B-AC1F-04F91B70DBE0}"/>
                  </a:ext>
                </a:extLst>
              </p:cNvPr>
              <p:cNvGrpSpPr/>
              <p:nvPr userDrawn="1"/>
            </p:nvGrpSpPr>
            <p:grpSpPr>
              <a:xfrm>
                <a:off x="12771568" y="3403241"/>
                <a:ext cx="467138" cy="448489"/>
                <a:chOff x="12782195" y="3403241"/>
                <a:chExt cx="467138" cy="448489"/>
              </a:xfrm>
            </p:grpSpPr>
            <p:grpSp>
              <p:nvGrpSpPr>
                <p:cNvPr id="41" name="Groep 40">
                  <a:extLst>
                    <a:ext uri="{FF2B5EF4-FFF2-40B4-BE49-F238E27FC236}">
                      <a16:creationId xmlns:a16="http://schemas.microsoft.com/office/drawing/2014/main" id="{A70CC0A3-F6BA-4D0E-ADF6-F9AFC1BE62FF}"/>
                    </a:ext>
                  </a:extLst>
                </p:cNvPr>
                <p:cNvGrpSpPr/>
                <p:nvPr userDrawn="1"/>
              </p:nvGrpSpPr>
              <p:grpSpPr>
                <a:xfrm>
                  <a:off x="12782195" y="3403241"/>
                  <a:ext cx="412967" cy="393907"/>
                  <a:chOff x="13554906" y="3320109"/>
                  <a:chExt cx="443906" cy="423419"/>
                </a:xfrm>
              </p:grpSpPr>
              <p:grpSp>
                <p:nvGrpSpPr>
                  <p:cNvPr id="48" name="Groep 47">
                    <a:extLst>
                      <a:ext uri="{FF2B5EF4-FFF2-40B4-BE49-F238E27FC236}">
                        <a16:creationId xmlns:a16="http://schemas.microsoft.com/office/drawing/2014/main" id="{881CAB12-6F97-4667-81A3-1BAD8E2BF446}"/>
                      </a:ext>
                    </a:extLst>
                  </p:cNvPr>
                  <p:cNvGrpSpPr/>
                  <p:nvPr userDrawn="1"/>
                </p:nvGrpSpPr>
                <p:grpSpPr>
                  <a:xfrm>
                    <a:off x="13554906" y="3320109"/>
                    <a:ext cx="443906" cy="423419"/>
                    <a:chOff x="12909684" y="1276143"/>
                    <a:chExt cx="443906" cy="423419"/>
                  </a:xfrm>
                </p:grpSpPr>
                <p:sp>
                  <p:nvSpPr>
                    <p:cNvPr id="51" name="Rechthoek 50">
                      <a:extLst>
                        <a:ext uri="{FF2B5EF4-FFF2-40B4-BE49-F238E27FC236}">
                          <a16:creationId xmlns:a16="http://schemas.microsoft.com/office/drawing/2014/main" id="{ABE3C3CB-5E30-438E-88B9-18A274A2ACA1}"/>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3" name="Rechthoek 52">
                      <a:extLst>
                        <a:ext uri="{FF2B5EF4-FFF2-40B4-BE49-F238E27FC236}">
                          <a16:creationId xmlns:a16="http://schemas.microsoft.com/office/drawing/2014/main" id="{0837F6D7-89F9-4BC5-9C7F-44DF3B07D439}"/>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5" name="Ovaal 54">
                      <a:extLst>
                        <a:ext uri="{FF2B5EF4-FFF2-40B4-BE49-F238E27FC236}">
                          <a16:creationId xmlns:a16="http://schemas.microsoft.com/office/drawing/2014/main" id="{3CF2ECD2-EABB-4FCB-9BE7-AA9135E204F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pic>
                <p:nvPicPr>
                  <p:cNvPr id="49" name="Afbeelding 48">
                    <a:extLst>
                      <a:ext uri="{FF2B5EF4-FFF2-40B4-BE49-F238E27FC236}">
                        <a16:creationId xmlns:a16="http://schemas.microsoft.com/office/drawing/2014/main" id="{68BB9DE7-4477-49F7-BDCB-85BDE2851B3E}"/>
                      </a:ext>
                    </a:extLst>
                  </p:cNvPr>
                  <p:cNvPicPr>
                    <a:picLocks noChangeAspect="1"/>
                  </p:cNvPicPr>
                  <p:nvPr userDrawn="1"/>
                </p:nvPicPr>
                <p:blipFill>
                  <a:blip r:embed="rId4">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0" name="Afbeelding 49">
                    <a:extLst>
                      <a:ext uri="{FF2B5EF4-FFF2-40B4-BE49-F238E27FC236}">
                        <a16:creationId xmlns:a16="http://schemas.microsoft.com/office/drawing/2014/main" id="{CC9EF017-6201-4D1B-858E-8E221AFB3C25}"/>
                      </a:ext>
                    </a:extLst>
                  </p:cNvPr>
                  <p:cNvPicPr>
                    <a:picLocks noChangeAspect="1"/>
                  </p:cNvPicPr>
                  <p:nvPr userDrawn="1"/>
                </p:nvPicPr>
                <p:blipFill>
                  <a:blip r:embed="rId4">
                    <a:duotone>
                      <a:prstClr val="black"/>
                      <a:srgbClr val="4D82B8">
                        <a:tint val="45000"/>
                        <a:satMod val="400000"/>
                      </a:srgb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42" name="Groep 41">
                  <a:extLst>
                    <a:ext uri="{FF2B5EF4-FFF2-40B4-BE49-F238E27FC236}">
                      <a16:creationId xmlns:a16="http://schemas.microsoft.com/office/drawing/2014/main" id="{E87BD11E-2057-45D7-90C8-9A7632420FAC}"/>
                    </a:ext>
                  </a:extLst>
                </p:cNvPr>
                <p:cNvGrpSpPr/>
                <p:nvPr userDrawn="1"/>
              </p:nvGrpSpPr>
              <p:grpSpPr>
                <a:xfrm>
                  <a:off x="13103513" y="3705268"/>
                  <a:ext cx="145820" cy="146462"/>
                  <a:chOff x="13096169" y="3602278"/>
                  <a:chExt cx="145820" cy="146462"/>
                </a:xfrm>
              </p:grpSpPr>
              <p:sp>
                <p:nvSpPr>
                  <p:cNvPr id="46" name="Rechthoek 45">
                    <a:extLst>
                      <a:ext uri="{FF2B5EF4-FFF2-40B4-BE49-F238E27FC236}">
                        <a16:creationId xmlns:a16="http://schemas.microsoft.com/office/drawing/2014/main" id="{539F8A82-A493-4307-BC82-924B0D9AB12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7" name="Rechthoek 46">
                    <a:extLst>
                      <a:ext uri="{FF2B5EF4-FFF2-40B4-BE49-F238E27FC236}">
                        <a16:creationId xmlns:a16="http://schemas.microsoft.com/office/drawing/2014/main" id="{59C6789E-2768-45FF-A326-6CE00D6002D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nvGrpSpPr>
                <p:cNvPr id="43" name="Groep 42">
                  <a:extLst>
                    <a:ext uri="{FF2B5EF4-FFF2-40B4-BE49-F238E27FC236}">
                      <a16:creationId xmlns:a16="http://schemas.microsoft.com/office/drawing/2014/main" id="{E576941A-9F12-4049-BF12-E981DF036001}"/>
                    </a:ext>
                  </a:extLst>
                </p:cNvPr>
                <p:cNvGrpSpPr/>
                <p:nvPr userDrawn="1"/>
              </p:nvGrpSpPr>
              <p:grpSpPr>
                <a:xfrm rot="10800000">
                  <a:off x="13061402" y="3665637"/>
                  <a:ext cx="145820" cy="146462"/>
                  <a:chOff x="13096169" y="3602278"/>
                  <a:chExt cx="145820" cy="146462"/>
                </a:xfrm>
              </p:grpSpPr>
              <p:sp>
                <p:nvSpPr>
                  <p:cNvPr id="44" name="Rechthoek 43">
                    <a:extLst>
                      <a:ext uri="{FF2B5EF4-FFF2-40B4-BE49-F238E27FC236}">
                        <a16:creationId xmlns:a16="http://schemas.microsoft.com/office/drawing/2014/main" id="{6514A6F0-3D87-491C-8EE1-259FD9EC5C6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5" name="Rechthoek 44">
                    <a:extLst>
                      <a:ext uri="{FF2B5EF4-FFF2-40B4-BE49-F238E27FC236}">
                        <a16:creationId xmlns:a16="http://schemas.microsoft.com/office/drawing/2014/main" id="{AEC7B367-BA8D-4C69-BE33-38F7B5D94A2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sp>
            <p:nvSpPr>
              <p:cNvPr id="39" name="Rechthoek 38">
                <a:extLst>
                  <a:ext uri="{FF2B5EF4-FFF2-40B4-BE49-F238E27FC236}">
                    <a16:creationId xmlns:a16="http://schemas.microsoft.com/office/drawing/2014/main" id="{7E3014E8-E928-48BE-B99C-03B8DB46AE1C}"/>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dirty="0">
                    <a:solidFill>
                      <a:schemeClr val="tx1"/>
                    </a:solidFill>
                    <a:latin typeface="Arial" panose="020B0604020202020204" pitchFamily="34" charset="0"/>
                    <a:cs typeface="Arial" panose="020B0604020202020204" pitchFamily="34" charset="0"/>
                  </a:rPr>
                  <a:t>Crop</a:t>
                </a:r>
              </a:p>
            </p:txBody>
          </p:sp>
          <p:sp>
            <p:nvSpPr>
              <p:cNvPr id="40" name="Gelijkbenige driehoek 39">
                <a:extLst>
                  <a:ext uri="{FF2B5EF4-FFF2-40B4-BE49-F238E27FC236}">
                    <a16:creationId xmlns:a16="http://schemas.microsoft.com/office/drawing/2014/main" id="{9929E8A3-21E4-403D-86ED-4AADA66DDB91}"/>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dirty="0">
                <a:solidFill>
                  <a:schemeClr val="accent2"/>
                </a:solidFill>
                <a:latin typeface="+mj-lt"/>
                <a:cs typeface="Calibri" panose="020F0502020204030204" pitchFamily="34" charset="0"/>
              </a:rPr>
              <a:t>TITLEPAGE</a:t>
            </a:r>
          </a:p>
        </p:txBody>
      </p:sp>
      <p:sp>
        <p:nvSpPr>
          <p:cNvPr id="61" name="Tijdelijke aanduiding voor tekst 60">
            <a:extLst>
              <a:ext uri="{FF2B5EF4-FFF2-40B4-BE49-F238E27FC236}">
                <a16:creationId xmlns:a16="http://schemas.microsoft.com/office/drawing/2014/main" id="{CCEDC21B-7912-4FF4-A078-80E57FE80746}"/>
              </a:ext>
            </a:extLst>
          </p:cNvPr>
          <p:cNvSpPr>
            <a:spLocks noGrp="1"/>
          </p:cNvSpPr>
          <p:nvPr>
            <p:ph type="body" sz="quarter" idx="26" hasCustomPrompt="1"/>
          </p:nvPr>
        </p:nvSpPr>
        <p:spPr>
          <a:xfrm>
            <a:off x="3079656" y="4575666"/>
            <a:ext cx="4853740" cy="565604"/>
          </a:xfrm>
        </p:spPr>
        <p:txBody>
          <a:bodyPr tIns="180000" bIns="0"/>
          <a:lstStyle>
            <a:lvl1pPr marL="0" indent="0">
              <a:buNone/>
              <a:defRPr sz="2800" b="0" i="0" cap="all" baseline="0">
                <a:solidFill>
                  <a:schemeClr val="tx2"/>
                </a:solidFill>
                <a:effectLst/>
                <a:latin typeface="+mn-lt"/>
                <a:ea typeface="Segoe UI Black" panose="020B0A02040204020203" pitchFamily="34" charset="0"/>
              </a:defRPr>
            </a:lvl1pPr>
          </a:lstStyle>
          <a:p>
            <a:pPr lvl="0"/>
            <a:r>
              <a:rPr lang="en-GB" noProof="0" dirty="0"/>
              <a:t>(NAME OR PRESENTER)</a:t>
            </a:r>
          </a:p>
        </p:txBody>
      </p:sp>
      <p:sp>
        <p:nvSpPr>
          <p:cNvPr id="15" name="Tijdelijke aanduiding voor tekst 20">
            <a:extLst>
              <a:ext uri="{FF2B5EF4-FFF2-40B4-BE49-F238E27FC236}">
                <a16:creationId xmlns:a16="http://schemas.microsoft.com/office/drawing/2014/main" id="{23EB7B0D-D795-4790-82B1-5B39C8813D8A}"/>
              </a:ext>
            </a:extLst>
          </p:cNvPr>
          <p:cNvSpPr>
            <a:spLocks noGrp="1"/>
          </p:cNvSpPr>
          <p:nvPr>
            <p:ph type="body" sz="quarter" idx="17" hasCustomPrompt="1"/>
          </p:nvPr>
        </p:nvSpPr>
        <p:spPr>
          <a:xfrm>
            <a:off x="7522681" y="660308"/>
            <a:ext cx="2139120" cy="572000"/>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sp>
        <p:nvSpPr>
          <p:cNvPr id="59" name="Titel 58">
            <a:extLst>
              <a:ext uri="{FF2B5EF4-FFF2-40B4-BE49-F238E27FC236}">
                <a16:creationId xmlns:a16="http://schemas.microsoft.com/office/drawing/2014/main" id="{66653A04-63DA-4635-A920-2C65F0C98D46}"/>
              </a:ext>
            </a:extLst>
          </p:cNvPr>
          <p:cNvSpPr>
            <a:spLocks noGrp="1"/>
          </p:cNvSpPr>
          <p:nvPr>
            <p:ph type="title" hasCustomPrompt="1"/>
          </p:nvPr>
        </p:nvSpPr>
        <p:spPr>
          <a:xfrm>
            <a:off x="3094975" y="3122384"/>
            <a:ext cx="5328590" cy="1453280"/>
          </a:xfrm>
          <a:prstGeom prst="rect">
            <a:avLst/>
          </a:prstGeom>
          <a:noFill/>
        </p:spPr>
        <p:txBody>
          <a:bodyPr wrap="square" tIns="0" bIns="0" anchor="b"/>
          <a:lstStyle>
            <a:lvl1pPr algn="l">
              <a:lnSpc>
                <a:spcPct val="80000"/>
              </a:lnSpc>
              <a:defRPr sz="5401" b="1" baseline="0">
                <a:solidFill>
                  <a:schemeClr val="accent1"/>
                </a:solidFill>
                <a:effectLst/>
                <a:latin typeface="+mj-lt"/>
              </a:defRPr>
            </a:lvl1pPr>
          </a:lstStyle>
          <a:p>
            <a:r>
              <a:rPr lang="en-GB" noProof="0" dirty="0"/>
              <a:t>title two sentences</a:t>
            </a:r>
          </a:p>
        </p:txBody>
      </p:sp>
      <p:sp>
        <p:nvSpPr>
          <p:cNvPr id="2" name="Tijdelijke aanduiding voor datum 1"/>
          <p:cNvSpPr>
            <a:spLocks noGrp="1"/>
          </p:cNvSpPr>
          <p:nvPr>
            <p:ph type="dt" sz="half" idx="10"/>
          </p:nvPr>
        </p:nvSpPr>
        <p:spPr>
          <a:xfrm>
            <a:off x="3079655" y="5208651"/>
            <a:ext cx="2044700" cy="365125"/>
          </a:xfrm>
        </p:spPr>
        <p:txBody>
          <a:bodyPr/>
          <a:lstStyle>
            <a:lvl1pPr algn="l">
              <a:defRPr sz="1100">
                <a:solidFill>
                  <a:schemeClr val="tx2"/>
                </a:solidFill>
              </a:defRPr>
            </a:lvl1pPr>
          </a:lstStyle>
          <a:p>
            <a:fld id="{F44A138F-9404-4F06-A77F-6AED01E6AB2A}" type="datetime2">
              <a:rPr lang="en-GB" noProof="0" smtClean="0"/>
              <a:t>Friday, 23 July 2021</a:t>
            </a:fld>
            <a:endParaRPr lang="en-GB" noProof="0" dirty="0"/>
          </a:p>
        </p:txBody>
      </p:sp>
    </p:spTree>
    <p:extLst>
      <p:ext uri="{BB962C8B-B14F-4D97-AF65-F5344CB8AC3E}">
        <p14:creationId xmlns:p14="http://schemas.microsoft.com/office/powerpoint/2010/main" val="3445763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1" nodeType="afterEffect">
                                  <p:stCondLst>
                                    <p:cond delay="0"/>
                                  </p:stCondLst>
                                  <p:childTnLst>
                                    <p:set>
                                      <p:cBhvr>
                                        <p:cTn id="9" dur="1" fill="hold">
                                          <p:stCondLst>
                                            <p:cond delay="0"/>
                                          </p:stCondLst>
                                        </p:cTn>
                                        <p:tgtEl>
                                          <p:spTgt spid="115"/>
                                        </p:tgtEl>
                                        <p:attrNameLst>
                                          <p:attrName>style.visibility</p:attrName>
                                        </p:attrNameLst>
                                      </p:cBhvr>
                                      <p:to>
                                        <p:strVal val="hidden"/>
                                      </p:to>
                                    </p:set>
                                  </p:childTnLst>
                                </p:cTn>
                              </p:par>
                            </p:childTnLst>
                          </p:cTn>
                        </p:par>
                        <p:par>
                          <p:cTn id="10" fill="hold">
                            <p:stCondLst>
                              <p:cond delay="0"/>
                            </p:stCondLst>
                            <p:childTnLst>
                              <p:par>
                                <p:cTn id="11" presetID="42" presetClass="path" presetSubtype="0" accel="50000" decel="50000" fill="hold" nodeType="afterEffect">
                                  <p:stCondLst>
                                    <p:cond delay="0"/>
                                  </p:stCondLst>
                                  <p:childTnLst>
                                    <p:animMotion origin="layout" path="M 0 0 L 0 0.21111 " pathEditMode="relative" rAng="0" ptsTypes="AA">
                                      <p:cBhvr>
                                        <p:cTn id="12" dur="1000" fill="hold"/>
                                        <p:tgtEl>
                                          <p:spTgt spid="7"/>
                                        </p:tgtEl>
                                        <p:attrNameLst>
                                          <p:attrName>ppt_x</p:attrName>
                                          <p:attrName>ppt_y</p:attrName>
                                        </p:attrNameLst>
                                      </p:cBhvr>
                                      <p:rCtr x="0" y="10556"/>
                                    </p:animMotion>
                                  </p:childTnLst>
                                </p:cTn>
                              </p:par>
                              <p:par>
                                <p:cTn id="13" presetID="2" presetClass="entr" presetSubtype="1" decel="100000"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750"/>
                                  </p:stCondLst>
                                  <p:childTnLst>
                                    <p:set>
                                      <p:cBhvr>
                                        <p:cTn id="18" dur="1" fill="hold">
                                          <p:stCondLst>
                                            <p:cond delay="0"/>
                                          </p:stCondLst>
                                        </p:cTn>
                                        <p:tgtEl>
                                          <p:spTgt spid="109"/>
                                        </p:tgtEl>
                                        <p:attrNameLst>
                                          <p:attrName>style.visibility</p:attrName>
                                        </p:attrNameLst>
                                      </p:cBhvr>
                                      <p:to>
                                        <p:strVal val="visible"/>
                                      </p:to>
                                    </p:set>
                                    <p:anim calcmode="lin" valueType="num">
                                      <p:cBhvr additive="base">
                                        <p:cTn id="19" dur="1750" fill="hold"/>
                                        <p:tgtEl>
                                          <p:spTgt spid="109"/>
                                        </p:tgtEl>
                                        <p:attrNameLst>
                                          <p:attrName>ppt_x</p:attrName>
                                        </p:attrNameLst>
                                      </p:cBhvr>
                                      <p:tavLst>
                                        <p:tav tm="0">
                                          <p:val>
                                            <p:strVal val="0-#ppt_w/2"/>
                                          </p:val>
                                        </p:tav>
                                        <p:tav tm="100000">
                                          <p:val>
                                            <p:strVal val="#ppt_x"/>
                                          </p:val>
                                        </p:tav>
                                      </p:tavLst>
                                    </p:anim>
                                    <p:anim calcmode="lin" valueType="num">
                                      <p:cBhvr additive="base">
                                        <p:cTn id="20" dur="1750" fill="hold"/>
                                        <p:tgtEl>
                                          <p:spTgt spid="109"/>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250"/>
                                  </p:stCondLst>
                                  <p:childTnLst>
                                    <p:set>
                                      <p:cBhvr>
                                        <p:cTn id="22" dur="1" fill="hold">
                                          <p:stCondLst>
                                            <p:cond delay="0"/>
                                          </p:stCondLst>
                                        </p:cTn>
                                        <p:tgtEl>
                                          <p:spTgt spid="106"/>
                                        </p:tgtEl>
                                        <p:attrNameLst>
                                          <p:attrName>style.visibility</p:attrName>
                                        </p:attrNameLst>
                                      </p:cBhvr>
                                      <p:to>
                                        <p:strVal val="visible"/>
                                      </p:to>
                                    </p:set>
                                    <p:anim calcmode="lin" valueType="num">
                                      <p:cBhvr additive="base">
                                        <p:cTn id="23" dur="1250" fill="hold"/>
                                        <p:tgtEl>
                                          <p:spTgt spid="106"/>
                                        </p:tgtEl>
                                        <p:attrNameLst>
                                          <p:attrName>ppt_x</p:attrName>
                                        </p:attrNameLst>
                                      </p:cBhvr>
                                      <p:tavLst>
                                        <p:tav tm="0">
                                          <p:val>
                                            <p:strVal val="1+#ppt_w/2"/>
                                          </p:val>
                                        </p:tav>
                                        <p:tav tm="100000">
                                          <p:val>
                                            <p:strVal val="#ppt_x"/>
                                          </p:val>
                                        </p:tav>
                                      </p:tavLst>
                                    </p:anim>
                                    <p:anim calcmode="lin" valueType="num">
                                      <p:cBhvr additive="base">
                                        <p:cTn id="24" dur="1250" fill="hold"/>
                                        <p:tgtEl>
                                          <p:spTgt spid="106"/>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1250" fill="hold"/>
                                        <p:tgtEl>
                                          <p:spTgt spid="97"/>
                                        </p:tgtEl>
                                        <p:attrNameLst>
                                          <p:attrName>ppt_x</p:attrName>
                                        </p:attrNameLst>
                                      </p:cBhvr>
                                      <p:tavLst>
                                        <p:tav tm="0">
                                          <p:val>
                                            <p:strVal val="1+#ppt_w/2"/>
                                          </p:val>
                                        </p:tav>
                                        <p:tav tm="100000">
                                          <p:val>
                                            <p:strVal val="#ppt_x"/>
                                          </p:val>
                                        </p:tav>
                                      </p:tavLst>
                                    </p:anim>
                                    <p:anim calcmode="lin" valueType="num">
                                      <p:cBhvr additive="base">
                                        <p:cTn id="28" dur="125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9" decel="100000" fill="hold" grpId="0" nodeType="withEffect">
                                  <p:stCondLst>
                                    <p:cond delay="1000"/>
                                  </p:stCondLst>
                                  <p:childTnLst>
                                    <p:set>
                                      <p:cBhvr>
                                        <p:cTn id="30" dur="1" fill="hold">
                                          <p:stCondLst>
                                            <p:cond delay="0"/>
                                          </p:stCondLst>
                                        </p:cTn>
                                        <p:tgtEl>
                                          <p:spTgt spid="100"/>
                                        </p:tgtEl>
                                        <p:attrNameLst>
                                          <p:attrName>style.visibility</p:attrName>
                                        </p:attrNameLst>
                                      </p:cBhvr>
                                      <p:to>
                                        <p:strVal val="visible"/>
                                      </p:to>
                                    </p:set>
                                    <p:anim calcmode="lin" valueType="num">
                                      <p:cBhvr additive="base">
                                        <p:cTn id="31" dur="1000" fill="hold"/>
                                        <p:tgtEl>
                                          <p:spTgt spid="100"/>
                                        </p:tgtEl>
                                        <p:attrNameLst>
                                          <p:attrName>ppt_x</p:attrName>
                                        </p:attrNameLst>
                                      </p:cBhvr>
                                      <p:tavLst>
                                        <p:tav tm="0">
                                          <p:val>
                                            <p:strVal val="0-#ppt_w/2"/>
                                          </p:val>
                                        </p:tav>
                                        <p:tav tm="100000">
                                          <p:val>
                                            <p:strVal val="#ppt_x"/>
                                          </p:val>
                                        </p:tav>
                                      </p:tavLst>
                                    </p:anim>
                                    <p:anim calcmode="lin" valueType="num">
                                      <p:cBhvr additive="base">
                                        <p:cTn id="32" dur="1000" fill="hold"/>
                                        <p:tgtEl>
                                          <p:spTgt spid="100"/>
                                        </p:tgtEl>
                                        <p:attrNameLst>
                                          <p:attrName>ppt_y</p:attrName>
                                        </p:attrNameLst>
                                      </p:cBhvr>
                                      <p:tavLst>
                                        <p:tav tm="0">
                                          <p:val>
                                            <p:strVal val="0-#ppt_h/2"/>
                                          </p:val>
                                        </p:tav>
                                        <p:tav tm="100000">
                                          <p:val>
                                            <p:strVal val="#ppt_y"/>
                                          </p:val>
                                        </p:tav>
                                      </p:tavLst>
                                    </p:anim>
                                  </p:childTnLst>
                                </p:cTn>
                              </p:par>
                              <p:par>
                                <p:cTn id="33" presetID="2" presetClass="entr" presetSubtype="3" decel="100000" fill="hold" grpId="0" nodeType="withEffect">
                                  <p:stCondLst>
                                    <p:cond delay="1250"/>
                                  </p:stCondLst>
                                  <p:childTnLst>
                                    <p:set>
                                      <p:cBhvr>
                                        <p:cTn id="34" dur="1" fill="hold">
                                          <p:stCondLst>
                                            <p:cond delay="0"/>
                                          </p:stCondLst>
                                        </p:cTn>
                                        <p:tgtEl>
                                          <p:spTgt spid="96"/>
                                        </p:tgtEl>
                                        <p:attrNameLst>
                                          <p:attrName>style.visibility</p:attrName>
                                        </p:attrNameLst>
                                      </p:cBhvr>
                                      <p:to>
                                        <p:strVal val="visible"/>
                                      </p:to>
                                    </p:set>
                                    <p:anim calcmode="lin" valueType="num">
                                      <p:cBhvr additive="base">
                                        <p:cTn id="35" dur="1000" fill="hold"/>
                                        <p:tgtEl>
                                          <p:spTgt spid="96"/>
                                        </p:tgtEl>
                                        <p:attrNameLst>
                                          <p:attrName>ppt_x</p:attrName>
                                        </p:attrNameLst>
                                      </p:cBhvr>
                                      <p:tavLst>
                                        <p:tav tm="0">
                                          <p:val>
                                            <p:strVal val="1+#ppt_w/2"/>
                                          </p:val>
                                        </p:tav>
                                        <p:tav tm="100000">
                                          <p:val>
                                            <p:strVal val="#ppt_x"/>
                                          </p:val>
                                        </p:tav>
                                      </p:tavLst>
                                    </p:anim>
                                    <p:anim calcmode="lin" valueType="num">
                                      <p:cBhvr additive="base">
                                        <p:cTn id="36" dur="1000" fill="hold"/>
                                        <p:tgtEl>
                                          <p:spTgt spid="96"/>
                                        </p:tgtEl>
                                        <p:attrNameLst>
                                          <p:attrName>ppt_y</p:attrName>
                                        </p:attrNameLst>
                                      </p:cBhvr>
                                      <p:tavLst>
                                        <p:tav tm="0">
                                          <p:val>
                                            <p:strVal val="0-#ppt_h/2"/>
                                          </p:val>
                                        </p:tav>
                                        <p:tav tm="100000">
                                          <p:val>
                                            <p:strVal val="#ppt_y"/>
                                          </p:val>
                                        </p:tav>
                                      </p:tavLst>
                                    </p:anim>
                                  </p:childTnLst>
                                </p:cTn>
                              </p:par>
                              <p:par>
                                <p:cTn id="37" presetID="2" presetClass="entr" presetSubtype="6" decel="100000" fill="hold" grpId="0" nodeType="withEffect">
                                  <p:stCondLst>
                                    <p:cond delay="1250"/>
                                  </p:stCondLst>
                                  <p:childTnLst>
                                    <p:set>
                                      <p:cBhvr>
                                        <p:cTn id="38" dur="1" fill="hold">
                                          <p:stCondLst>
                                            <p:cond delay="0"/>
                                          </p:stCondLst>
                                        </p:cTn>
                                        <p:tgtEl>
                                          <p:spTgt spid="95"/>
                                        </p:tgtEl>
                                        <p:attrNameLst>
                                          <p:attrName>style.visibility</p:attrName>
                                        </p:attrNameLst>
                                      </p:cBhvr>
                                      <p:to>
                                        <p:strVal val="visible"/>
                                      </p:to>
                                    </p:set>
                                    <p:anim calcmode="lin" valueType="num">
                                      <p:cBhvr additive="base">
                                        <p:cTn id="39" dur="1250" fill="hold"/>
                                        <p:tgtEl>
                                          <p:spTgt spid="95"/>
                                        </p:tgtEl>
                                        <p:attrNameLst>
                                          <p:attrName>ppt_x</p:attrName>
                                        </p:attrNameLst>
                                      </p:cBhvr>
                                      <p:tavLst>
                                        <p:tav tm="0">
                                          <p:val>
                                            <p:strVal val="1+#ppt_w/2"/>
                                          </p:val>
                                        </p:tav>
                                        <p:tav tm="100000">
                                          <p:val>
                                            <p:strVal val="#ppt_x"/>
                                          </p:val>
                                        </p:tav>
                                      </p:tavLst>
                                    </p:anim>
                                    <p:anim calcmode="lin" valueType="num">
                                      <p:cBhvr additive="base">
                                        <p:cTn id="40" dur="1250" fill="hold"/>
                                        <p:tgtEl>
                                          <p:spTgt spid="95"/>
                                        </p:tgtEl>
                                        <p:attrNameLst>
                                          <p:attrName>ppt_y</p:attrName>
                                        </p:attrNameLst>
                                      </p:cBhvr>
                                      <p:tavLst>
                                        <p:tav tm="0">
                                          <p:val>
                                            <p:strVal val="1+#ppt_h/2"/>
                                          </p:val>
                                        </p:tav>
                                        <p:tav tm="100000">
                                          <p:val>
                                            <p:strVal val="#ppt_y"/>
                                          </p:val>
                                        </p:tav>
                                      </p:tavLst>
                                    </p:anim>
                                  </p:childTnLst>
                                </p:cTn>
                              </p:par>
                              <p:par>
                                <p:cTn id="41" presetID="2" presetClass="entr" presetSubtype="2" decel="100000" fill="hold" grpId="0" nodeType="withEffect">
                                  <p:stCondLst>
                                    <p:cond delay="100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1500" fill="hold"/>
                                        <p:tgtEl>
                                          <p:spTgt spid="59"/>
                                        </p:tgtEl>
                                        <p:attrNameLst>
                                          <p:attrName>ppt_x</p:attrName>
                                        </p:attrNameLst>
                                      </p:cBhvr>
                                      <p:tavLst>
                                        <p:tav tm="0">
                                          <p:val>
                                            <p:strVal val="1+#ppt_w/2"/>
                                          </p:val>
                                        </p:tav>
                                        <p:tav tm="100000">
                                          <p:val>
                                            <p:strVal val="#ppt_x"/>
                                          </p:val>
                                        </p:tav>
                                      </p:tavLst>
                                    </p:anim>
                                    <p:anim calcmode="lin" valueType="num">
                                      <p:cBhvr additive="base">
                                        <p:cTn id="44" dur="1500" fill="hold"/>
                                        <p:tgtEl>
                                          <p:spTgt spid="59"/>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150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1000" fill="hold"/>
                                        <p:tgtEl>
                                          <p:spTgt spid="61"/>
                                        </p:tgtEl>
                                        <p:attrNameLst>
                                          <p:attrName>ppt_x</p:attrName>
                                        </p:attrNameLst>
                                      </p:cBhvr>
                                      <p:tavLst>
                                        <p:tav tm="0">
                                          <p:val>
                                            <p:strVal val="0-#ppt_w/2"/>
                                          </p:val>
                                        </p:tav>
                                        <p:tav tm="100000">
                                          <p:val>
                                            <p:strVal val="#ppt_x"/>
                                          </p:val>
                                        </p:tav>
                                      </p:tavLst>
                                    </p:anim>
                                    <p:anim calcmode="lin" valueType="num">
                                      <p:cBhvr additive="base">
                                        <p:cTn id="48" dur="1000" fill="hold"/>
                                        <p:tgtEl>
                                          <p:spTgt spid="61"/>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150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750" fill="hold"/>
                                        <p:tgtEl>
                                          <p:spTgt spid="2"/>
                                        </p:tgtEl>
                                        <p:attrNameLst>
                                          <p:attrName>ppt_x</p:attrName>
                                        </p:attrNameLst>
                                      </p:cBhvr>
                                      <p:tavLst>
                                        <p:tav tm="0">
                                          <p:val>
                                            <p:strVal val="1+#ppt_w/2"/>
                                          </p:val>
                                        </p:tav>
                                        <p:tav tm="100000">
                                          <p:val>
                                            <p:strVal val="#ppt_x"/>
                                          </p:val>
                                        </p:tav>
                                      </p:tavLst>
                                    </p:anim>
                                    <p:anim calcmode="lin" valueType="num">
                                      <p:cBhvr additive="base">
                                        <p:cTn id="52"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00" grpId="0" animBg="1"/>
      <p:bldP spid="95" grpId="0" animBg="1"/>
      <p:bldP spid="96" grpId="0" animBg="1"/>
      <p:bldP spid="97" grpId="0" animBg="1"/>
      <p:bldP spid="106" grpId="0" animBg="1"/>
      <p:bldP spid="109" grpId="0" animBg="1"/>
      <p:bldP spid="61" grpId="0">
        <p:tmplLst>
          <p:tmpl>
            <p:tnLst>
              <p:par>
                <p:cTn presetID="2" presetClass="entr" presetSubtype="8" decel="100000" fill="hold" nodeType="withEffect">
                  <p:stCondLst>
                    <p:cond delay="150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1000" fill="hold"/>
                        <p:tgtEl>
                          <p:spTgt spid="61"/>
                        </p:tgtEl>
                        <p:attrNameLst>
                          <p:attrName>ppt_x</p:attrName>
                        </p:attrNameLst>
                      </p:cBhvr>
                      <p:tavLst>
                        <p:tav tm="0">
                          <p:val>
                            <p:strVal val="0-#ppt_w/2"/>
                          </p:val>
                        </p:tav>
                        <p:tav tm="100000">
                          <p:val>
                            <p:strVal val="#ppt_x"/>
                          </p:val>
                        </p:tav>
                      </p:tavLst>
                    </p:anim>
                    <p:anim calcmode="lin" valueType="num">
                      <p:cBhvr additive="base">
                        <p:cTn dur="1000" fill="hold"/>
                        <p:tgtEl>
                          <p:spTgt spid="61"/>
                        </p:tgtEl>
                        <p:attrNameLst>
                          <p:attrName>ppt_y</p:attrName>
                        </p:attrNameLst>
                      </p:cBhvr>
                      <p:tavLst>
                        <p:tav tm="0">
                          <p:val>
                            <p:strVal val="#ppt_y"/>
                          </p:val>
                        </p:tav>
                        <p:tav tm="100000">
                          <p:val>
                            <p:strVal val="#ppt_y"/>
                          </p:val>
                        </p:tav>
                      </p:tavLst>
                    </p:anim>
                  </p:childTnLst>
                </p:cTn>
              </p:par>
            </p:tnLst>
          </p:tmpl>
        </p:tmplLst>
      </p:bldP>
      <p:bldP spid="15" grpId="0" animBg="1">
        <p:tmplLst>
          <p:tmpl>
            <p:tnLst>
              <p:par>
                <p:cTn presetID="2" presetClass="entr" presetSubtype="1" decel="100000" fill="hold" nodeType="withEffect">
                  <p:stCondLst>
                    <p:cond delay="7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50" fill="hold"/>
                        <p:tgtEl>
                          <p:spTgt spid="15"/>
                        </p:tgtEl>
                        <p:attrNameLst>
                          <p:attrName>ppt_x</p:attrName>
                        </p:attrNameLst>
                      </p:cBhvr>
                      <p:tavLst>
                        <p:tav tm="0">
                          <p:val>
                            <p:strVal val="#ppt_x"/>
                          </p:val>
                        </p:tav>
                        <p:tav tm="100000">
                          <p:val>
                            <p:strVal val="#ppt_x"/>
                          </p:val>
                        </p:tav>
                      </p:tavLst>
                    </p:anim>
                    <p:anim calcmode="lin" valueType="num">
                      <p:cBhvr additive="base">
                        <p:cTn dur="750" fill="hold"/>
                        <p:tgtEl>
                          <p:spTgt spid="15"/>
                        </p:tgtEl>
                        <p:attrNameLst>
                          <p:attrName>ppt_y</p:attrName>
                        </p:attrNameLst>
                      </p:cBhvr>
                      <p:tavLst>
                        <p:tav tm="0">
                          <p:val>
                            <p:strVal val="0-#ppt_h/2"/>
                          </p:val>
                        </p:tav>
                        <p:tav tm="100000">
                          <p:val>
                            <p:strVal val="#ppt_y"/>
                          </p:val>
                        </p:tav>
                      </p:tavLst>
                    </p:anim>
                  </p:childTnLst>
                </p:cTn>
              </p:par>
            </p:tnLst>
          </p:tmpl>
        </p:tmplLst>
      </p:bldP>
      <p:bldP spid="59" grpId="0"/>
      <p:bldP spid="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PAGE">
    <p:spTree>
      <p:nvGrpSpPr>
        <p:cNvPr id="1" name=""/>
        <p:cNvGrpSpPr/>
        <p:nvPr/>
      </p:nvGrpSpPr>
      <p:grpSpPr>
        <a:xfrm>
          <a:off x="0" y="0"/>
          <a:ext cx="0" cy="0"/>
          <a:chOff x="0" y="0"/>
          <a:chExt cx="0" cy="0"/>
        </a:xfrm>
      </p:grpSpPr>
      <p:sp>
        <p:nvSpPr>
          <p:cNvPr id="6" name="WIT">
            <a:extLst>
              <a:ext uri="{FF2B5EF4-FFF2-40B4-BE49-F238E27FC236}">
                <a16:creationId xmlns:a16="http://schemas.microsoft.com/office/drawing/2014/main" id="{2001956D-BFD8-42DE-9A35-862869BC1947}"/>
              </a:ext>
            </a:extLst>
          </p:cNvPr>
          <p:cNvSpPr/>
          <p:nvPr userDrawn="1"/>
        </p:nvSpPr>
        <p:spPr>
          <a:xfrm>
            <a:off x="-15513" y="-1"/>
            <a:ext cx="12207513" cy="6872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19" name="Vrije vorm: vorm 118">
            <a:extLst>
              <a:ext uri="{FF2B5EF4-FFF2-40B4-BE49-F238E27FC236}">
                <a16:creationId xmlns:a16="http://schemas.microsoft.com/office/drawing/2014/main" id="{3655BC03-0ACB-4CE6-8ECD-B16113E38410}"/>
              </a:ext>
            </a:extLst>
          </p:cNvPr>
          <p:cNvSpPr/>
          <p:nvPr userDrawn="1"/>
        </p:nvSpPr>
        <p:spPr>
          <a:xfrm>
            <a:off x="-385" y="-24758"/>
            <a:ext cx="4055096" cy="6981703"/>
          </a:xfrm>
          <a:custGeom>
            <a:avLst/>
            <a:gdLst>
              <a:gd name="connsiteX0" fmla="*/ 0 w 4055096"/>
              <a:gd name="connsiteY0" fmla="*/ 0 h 6981703"/>
              <a:gd name="connsiteX1" fmla="*/ 4055096 w 4055096"/>
              <a:gd name="connsiteY1" fmla="*/ 0 h 6981703"/>
              <a:gd name="connsiteX2" fmla="*/ 1027769 w 4055096"/>
              <a:gd name="connsiteY2" fmla="*/ 6981703 h 6981703"/>
              <a:gd name="connsiteX3" fmla="*/ 268553 w 4055096"/>
              <a:gd name="connsiteY3" fmla="*/ 6981703 h 6981703"/>
              <a:gd name="connsiteX4" fmla="*/ 0 w 4055096"/>
              <a:gd name="connsiteY4" fmla="*/ 6362359 h 6981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5096" h="6981703">
                <a:moveTo>
                  <a:pt x="0" y="0"/>
                </a:moveTo>
                <a:lnTo>
                  <a:pt x="4055096" y="0"/>
                </a:lnTo>
                <a:lnTo>
                  <a:pt x="1027769" y="6981703"/>
                </a:lnTo>
                <a:lnTo>
                  <a:pt x="268553" y="6981703"/>
                </a:lnTo>
                <a:lnTo>
                  <a:pt x="0" y="636235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23" name="Vrije vorm: vorm 122">
            <a:extLst>
              <a:ext uri="{FF2B5EF4-FFF2-40B4-BE49-F238E27FC236}">
                <a16:creationId xmlns:a16="http://schemas.microsoft.com/office/drawing/2014/main" id="{AA7F5BE9-EB78-4F08-AE29-CCB6BB011108}"/>
              </a:ext>
            </a:extLst>
          </p:cNvPr>
          <p:cNvSpPr>
            <a:spLocks/>
          </p:cNvSpPr>
          <p:nvPr userDrawn="1"/>
        </p:nvSpPr>
        <p:spPr>
          <a:xfrm>
            <a:off x="-16570" y="3343358"/>
            <a:ext cx="3162139" cy="3555531"/>
          </a:xfrm>
          <a:custGeom>
            <a:avLst/>
            <a:gdLst>
              <a:gd name="connsiteX0" fmla="*/ 1231606 w 3162139"/>
              <a:gd name="connsiteY0" fmla="*/ 0 h 3555531"/>
              <a:gd name="connsiteX1" fmla="*/ 1620430 w 3162139"/>
              <a:gd name="connsiteY1" fmla="*/ 0 h 3555531"/>
              <a:gd name="connsiteX2" fmla="*/ 3162139 w 3162139"/>
              <a:gd name="connsiteY2" fmla="*/ 3555531 h 3555531"/>
              <a:gd name="connsiteX3" fmla="*/ 0 w 3162139"/>
              <a:gd name="connsiteY3" fmla="*/ 3555531 h 3555531"/>
              <a:gd name="connsiteX4" fmla="*/ 0 w 3162139"/>
              <a:gd name="connsiteY4" fmla="*/ 2840365 h 3555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139" h="3555531">
                <a:moveTo>
                  <a:pt x="1231606" y="0"/>
                </a:moveTo>
                <a:lnTo>
                  <a:pt x="1620430" y="0"/>
                </a:lnTo>
                <a:lnTo>
                  <a:pt x="3162139" y="3555531"/>
                </a:lnTo>
                <a:lnTo>
                  <a:pt x="0" y="3555531"/>
                </a:lnTo>
                <a:lnTo>
                  <a:pt x="0" y="284036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27" name="Vrije vorm: vorm 126">
            <a:extLst>
              <a:ext uri="{FF2B5EF4-FFF2-40B4-BE49-F238E27FC236}">
                <a16:creationId xmlns:a16="http://schemas.microsoft.com/office/drawing/2014/main" id="{C83E5FC8-C062-4826-B8BF-DA4E5C6F83B4}"/>
              </a:ext>
            </a:extLst>
          </p:cNvPr>
          <p:cNvSpPr>
            <a:spLocks/>
          </p:cNvSpPr>
          <p:nvPr userDrawn="1"/>
        </p:nvSpPr>
        <p:spPr>
          <a:xfrm>
            <a:off x="7766523" y="1129595"/>
            <a:ext cx="4472783" cy="5769295"/>
          </a:xfrm>
          <a:custGeom>
            <a:avLst/>
            <a:gdLst>
              <a:gd name="connsiteX0" fmla="*/ 2501616 w 4472783"/>
              <a:gd name="connsiteY0" fmla="*/ 0 h 5769295"/>
              <a:gd name="connsiteX1" fmla="*/ 3270931 w 4472783"/>
              <a:gd name="connsiteY1" fmla="*/ 0 h 5769295"/>
              <a:gd name="connsiteX2" fmla="*/ 4472783 w 4472783"/>
              <a:gd name="connsiteY2" fmla="*/ 2771744 h 5769295"/>
              <a:gd name="connsiteX3" fmla="*/ 4472783 w 4472783"/>
              <a:gd name="connsiteY3" fmla="*/ 5769295 h 5769295"/>
              <a:gd name="connsiteX4" fmla="*/ 0 w 4472783"/>
              <a:gd name="connsiteY4" fmla="*/ 5769295 h 576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2783" h="5769295">
                <a:moveTo>
                  <a:pt x="2501616" y="0"/>
                </a:moveTo>
                <a:lnTo>
                  <a:pt x="3270931" y="0"/>
                </a:lnTo>
                <a:lnTo>
                  <a:pt x="4472783" y="2771744"/>
                </a:lnTo>
                <a:lnTo>
                  <a:pt x="4472783" y="5769295"/>
                </a:lnTo>
                <a:lnTo>
                  <a:pt x="0" y="5769295"/>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32" name="Vrije vorm: vorm 131">
            <a:extLst>
              <a:ext uri="{FF2B5EF4-FFF2-40B4-BE49-F238E27FC236}">
                <a16:creationId xmlns:a16="http://schemas.microsoft.com/office/drawing/2014/main" id="{AE9FFAF6-2E26-455A-94A8-B733575E3494}"/>
              </a:ext>
            </a:extLst>
          </p:cNvPr>
          <p:cNvSpPr>
            <a:spLocks/>
          </p:cNvSpPr>
          <p:nvPr userDrawn="1"/>
        </p:nvSpPr>
        <p:spPr>
          <a:xfrm>
            <a:off x="7200013" y="1874540"/>
            <a:ext cx="4923578" cy="5024349"/>
          </a:xfrm>
          <a:custGeom>
            <a:avLst/>
            <a:gdLst>
              <a:gd name="connsiteX0" fmla="*/ 2178601 w 4923578"/>
              <a:gd name="connsiteY0" fmla="*/ 0 h 5024349"/>
              <a:gd name="connsiteX1" fmla="*/ 2744977 w 4923578"/>
              <a:gd name="connsiteY1" fmla="*/ 0 h 5024349"/>
              <a:gd name="connsiteX2" fmla="*/ 4923578 w 4923578"/>
              <a:gd name="connsiteY2" fmla="*/ 5024349 h 5024349"/>
              <a:gd name="connsiteX3" fmla="*/ 0 w 4923578"/>
              <a:gd name="connsiteY3" fmla="*/ 5024349 h 5024349"/>
            </a:gdLst>
            <a:ahLst/>
            <a:cxnLst>
              <a:cxn ang="0">
                <a:pos x="connsiteX0" y="connsiteY0"/>
              </a:cxn>
              <a:cxn ang="0">
                <a:pos x="connsiteX1" y="connsiteY1"/>
              </a:cxn>
              <a:cxn ang="0">
                <a:pos x="connsiteX2" y="connsiteY2"/>
              </a:cxn>
              <a:cxn ang="0">
                <a:pos x="connsiteX3" y="connsiteY3"/>
              </a:cxn>
            </a:cxnLst>
            <a:rect l="l" t="t" r="r" b="b"/>
            <a:pathLst>
              <a:path w="4923578" h="5024349">
                <a:moveTo>
                  <a:pt x="2178601" y="0"/>
                </a:moveTo>
                <a:lnTo>
                  <a:pt x="2744977" y="0"/>
                </a:lnTo>
                <a:lnTo>
                  <a:pt x="4923578" y="5024349"/>
                </a:lnTo>
                <a:lnTo>
                  <a:pt x="0" y="5024349"/>
                </a:lnTo>
                <a:close/>
              </a:path>
            </a:pathLst>
          </a:custGeom>
          <a:ln w="25400">
            <a:solidFill>
              <a:schemeClr val="tx2"/>
            </a:solidFill>
            <a:miter lim="800000"/>
          </a:ln>
        </p:spPr>
        <p:txBody>
          <a:bodyPr vert="horz" lIns="0" tIns="0" rIns="0" bIns="0" rtlCol="0" anchor="ctr">
            <a:noAutofit/>
          </a:bodyPr>
          <a:lstStyle/>
          <a:p>
            <a:pPr marL="263532" lvl="0" indent="-263532"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06" name="Tijdelijke aanduiding voor afbeelding 105">
            <a:extLst>
              <a:ext uri="{FF2B5EF4-FFF2-40B4-BE49-F238E27FC236}">
                <a16:creationId xmlns:a16="http://schemas.microsoft.com/office/drawing/2014/main" id="{E4C1828B-E350-47D5-94FB-88BF2393B607}"/>
              </a:ext>
            </a:extLst>
          </p:cNvPr>
          <p:cNvSpPr>
            <a:spLocks noGrp="1"/>
          </p:cNvSpPr>
          <p:nvPr>
            <p:ph type="pic" sz="quarter" idx="29" hasCustomPrompt="1"/>
          </p:nvPr>
        </p:nvSpPr>
        <p:spPr>
          <a:xfrm>
            <a:off x="8103281" y="0"/>
            <a:ext cx="4088720" cy="6858000"/>
          </a:xfrm>
          <a:custGeom>
            <a:avLst/>
            <a:gdLst>
              <a:gd name="connsiteX0" fmla="*/ 2942980 w 4088720"/>
              <a:gd name="connsiteY0" fmla="*/ 0 h 6858000"/>
              <a:gd name="connsiteX1" fmla="*/ 4088720 w 4088720"/>
              <a:gd name="connsiteY1" fmla="*/ 0 h 6858000"/>
              <a:gd name="connsiteX2" fmla="*/ 4088720 w 4088720"/>
              <a:gd name="connsiteY2" fmla="*/ 6858000 h 6858000"/>
              <a:gd name="connsiteX3" fmla="*/ 0 w 408872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88720" h="6858000">
                <a:moveTo>
                  <a:pt x="2942980" y="0"/>
                </a:moveTo>
                <a:lnTo>
                  <a:pt x="4088720" y="0"/>
                </a:lnTo>
                <a:lnTo>
                  <a:pt x="4088720" y="6858000"/>
                </a:lnTo>
                <a:lnTo>
                  <a:pt x="0" y="6858000"/>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dirty="0"/>
              <a:t>Click icon below to add a photo.</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109" name="Tijdelijke aanduiding voor afbeelding 108">
            <a:extLst>
              <a:ext uri="{FF2B5EF4-FFF2-40B4-BE49-F238E27FC236}">
                <a16:creationId xmlns:a16="http://schemas.microsoft.com/office/drawing/2014/main" id="{850C0B89-5148-4EBB-8A86-03ADDD22DD54}"/>
              </a:ext>
            </a:extLst>
          </p:cNvPr>
          <p:cNvSpPr>
            <a:spLocks noGrp="1"/>
          </p:cNvSpPr>
          <p:nvPr>
            <p:ph type="pic" sz="quarter" idx="30" hasCustomPrompt="1"/>
          </p:nvPr>
        </p:nvSpPr>
        <p:spPr>
          <a:xfrm>
            <a:off x="1" y="0"/>
            <a:ext cx="3671334" cy="6858000"/>
          </a:xfrm>
          <a:custGeom>
            <a:avLst/>
            <a:gdLst>
              <a:gd name="connsiteX0" fmla="*/ 0 w 3671334"/>
              <a:gd name="connsiteY0" fmla="*/ 0 h 6858000"/>
              <a:gd name="connsiteX1" fmla="*/ 3671334 w 3671334"/>
              <a:gd name="connsiteY1" fmla="*/ 0 h 6858000"/>
              <a:gd name="connsiteX2" fmla="*/ 728354 w 3671334"/>
              <a:gd name="connsiteY2" fmla="*/ 6858000 h 6858000"/>
              <a:gd name="connsiteX3" fmla="*/ 0 w 367133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71334" h="6858000">
                <a:moveTo>
                  <a:pt x="0" y="0"/>
                </a:moveTo>
                <a:lnTo>
                  <a:pt x="3671334" y="0"/>
                </a:lnTo>
                <a:lnTo>
                  <a:pt x="728354" y="6858000"/>
                </a:lnTo>
                <a:lnTo>
                  <a:pt x="0" y="6858000"/>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050" i="1">
                <a:solidFill>
                  <a:schemeClr val="tx1">
                    <a:lumMod val="50000"/>
                    <a:lumOff val="50000"/>
                  </a:schemeClr>
                </a:solidFill>
              </a:defRPr>
            </a:lvl1pPr>
          </a:lstStyle>
          <a:p>
            <a:r>
              <a:rPr lang="en-GB" noProof="0" dirty="0"/>
              <a:t>Click icon below to add a photo.</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grpSp>
        <p:nvGrpSpPr>
          <p:cNvPr id="16" name="Instruction">
            <a:extLst>
              <a:ext uri="{FF2B5EF4-FFF2-40B4-BE49-F238E27FC236}">
                <a16:creationId xmlns:a16="http://schemas.microsoft.com/office/drawing/2014/main" id="{E1EA1AF7-72D3-4B47-9F73-52D07030818E}"/>
              </a:ext>
            </a:extLst>
          </p:cNvPr>
          <p:cNvGrpSpPr/>
          <p:nvPr userDrawn="1"/>
        </p:nvGrpSpPr>
        <p:grpSpPr>
          <a:xfrm>
            <a:off x="12391602" y="2"/>
            <a:ext cx="3187954" cy="6779981"/>
            <a:chOff x="12391602" y="0"/>
            <a:chExt cx="3187954" cy="6779981"/>
          </a:xfrm>
        </p:grpSpPr>
        <p:grpSp>
          <p:nvGrpSpPr>
            <p:cNvPr id="19" name="Groep 18">
              <a:extLst>
                <a:ext uri="{FF2B5EF4-FFF2-40B4-BE49-F238E27FC236}">
                  <a16:creationId xmlns:a16="http://schemas.microsoft.com/office/drawing/2014/main" id="{425368B7-8470-44DC-A524-E898C2D4FB87}"/>
                </a:ext>
              </a:extLst>
            </p:cNvPr>
            <p:cNvGrpSpPr/>
            <p:nvPr userDrawn="1"/>
          </p:nvGrpSpPr>
          <p:grpSpPr>
            <a:xfrm>
              <a:off x="12757283" y="3100116"/>
              <a:ext cx="1499406" cy="678267"/>
              <a:chOff x="12757283" y="3120781"/>
              <a:chExt cx="1499406" cy="678267"/>
            </a:xfrm>
          </p:grpSpPr>
          <p:sp>
            <p:nvSpPr>
              <p:cNvPr id="72" name="Rechthoek 71">
                <a:extLst>
                  <a:ext uri="{FF2B5EF4-FFF2-40B4-BE49-F238E27FC236}">
                    <a16:creationId xmlns:a16="http://schemas.microsoft.com/office/drawing/2014/main" id="{C2BA1FAB-5BDE-4B34-A22A-BAD13C336333}"/>
                  </a:ext>
                </a:extLst>
              </p:cNvPr>
              <p:cNvSpPr/>
              <p:nvPr userDrawn="1"/>
            </p:nvSpPr>
            <p:spPr>
              <a:xfrm>
                <a:off x="12757283" y="3120781"/>
                <a:ext cx="149940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73" name="Rechthoek 72">
                <a:extLst>
                  <a:ext uri="{FF2B5EF4-FFF2-40B4-BE49-F238E27FC236}">
                    <a16:creationId xmlns:a16="http://schemas.microsoft.com/office/drawing/2014/main" id="{AEF0406A-7B3A-4852-9EEF-2EFF15DD5B10}"/>
                  </a:ext>
                </a:extLst>
              </p:cNvPr>
              <p:cNvSpPr/>
              <p:nvPr userDrawn="1"/>
            </p:nvSpPr>
            <p:spPr>
              <a:xfrm>
                <a:off x="12761843" y="3432170"/>
                <a:ext cx="1478943" cy="257235"/>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74" name="Tekstvak 73">
                <a:extLst>
                  <a:ext uri="{FF2B5EF4-FFF2-40B4-BE49-F238E27FC236}">
                    <a16:creationId xmlns:a16="http://schemas.microsoft.com/office/drawing/2014/main" id="{24DF60DE-1A7F-49AC-A14A-8E24FF6E7020}"/>
                  </a:ext>
                </a:extLst>
              </p:cNvPr>
              <p:cNvSpPr txBox="1"/>
              <p:nvPr userDrawn="1"/>
            </p:nvSpPr>
            <p:spPr>
              <a:xfrm>
                <a:off x="12997648" y="3159891"/>
                <a:ext cx="957819" cy="203133"/>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800" b="0" kern="1200" noProof="0" dirty="0">
                    <a:solidFill>
                      <a:schemeClr val="tx1"/>
                    </a:solidFill>
                    <a:latin typeface="Arial" panose="020B0604020202020204" pitchFamily="34" charset="0"/>
                    <a:ea typeface="+mn-ea"/>
                    <a:cs typeface="Arial" panose="020B0604020202020204" pitchFamily="34" charset="0"/>
                  </a:rPr>
                  <a:t>Send to front</a:t>
                </a:r>
              </a:p>
            </p:txBody>
          </p:sp>
          <p:sp>
            <p:nvSpPr>
              <p:cNvPr id="75" name="Tekstvak 74">
                <a:extLst>
                  <a:ext uri="{FF2B5EF4-FFF2-40B4-BE49-F238E27FC236}">
                    <a16:creationId xmlns:a16="http://schemas.microsoft.com/office/drawing/2014/main" id="{36AA07C8-8D25-4E2B-B1E3-17700B4134AB}"/>
                  </a:ext>
                </a:extLst>
              </p:cNvPr>
              <p:cNvSpPr txBox="1"/>
              <p:nvPr userDrawn="1"/>
            </p:nvSpPr>
            <p:spPr>
              <a:xfrm>
                <a:off x="12984219" y="3481017"/>
                <a:ext cx="1165564" cy="203133"/>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800" b="0" kern="1200" noProof="0" dirty="0">
                    <a:solidFill>
                      <a:schemeClr val="tx1"/>
                    </a:solidFill>
                    <a:latin typeface="Arial" panose="020B0604020202020204" pitchFamily="34" charset="0"/>
                    <a:ea typeface="+mn-ea"/>
                    <a:cs typeface="Arial" panose="020B0604020202020204" pitchFamily="34" charset="0"/>
                  </a:rPr>
                  <a:t>Send to back</a:t>
                </a:r>
              </a:p>
            </p:txBody>
          </p:sp>
          <p:pic>
            <p:nvPicPr>
              <p:cNvPr id="76" name="Picture 3">
                <a:extLst>
                  <a:ext uri="{FF2B5EF4-FFF2-40B4-BE49-F238E27FC236}">
                    <a16:creationId xmlns:a16="http://schemas.microsoft.com/office/drawing/2014/main" id="{9CEA5AF9-8984-45E7-8F32-A6CBE28506E3}"/>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3938926" y="3567717"/>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 name="Gelijkbenige driehoek 76">
                <a:extLst>
                  <a:ext uri="{FF2B5EF4-FFF2-40B4-BE49-F238E27FC236}">
                    <a16:creationId xmlns:a16="http://schemas.microsoft.com/office/drawing/2014/main" id="{30053AE9-992A-458D-87B4-16A01C08030E}"/>
                  </a:ext>
                </a:extLst>
              </p:cNvPr>
              <p:cNvSpPr/>
              <p:nvPr userDrawn="1"/>
            </p:nvSpPr>
            <p:spPr>
              <a:xfrm rot="5400000">
                <a:off x="14094210" y="3548999"/>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nvGrpSpPr>
              <p:cNvPr id="78" name="Groep 77">
                <a:extLst>
                  <a:ext uri="{FF2B5EF4-FFF2-40B4-BE49-F238E27FC236}">
                    <a16:creationId xmlns:a16="http://schemas.microsoft.com/office/drawing/2014/main" id="{1DB81B09-F8C5-4BFD-84EF-6D7EB48A157F}"/>
                  </a:ext>
                </a:extLst>
              </p:cNvPr>
              <p:cNvGrpSpPr/>
              <p:nvPr userDrawn="1"/>
            </p:nvGrpSpPr>
            <p:grpSpPr>
              <a:xfrm>
                <a:off x="12822311" y="3178534"/>
                <a:ext cx="182309" cy="163794"/>
                <a:chOff x="12832541" y="3162395"/>
                <a:chExt cx="219532" cy="197236"/>
              </a:xfrm>
            </p:grpSpPr>
            <p:sp>
              <p:nvSpPr>
                <p:cNvPr id="83" name="Rechthoek 82">
                  <a:extLst>
                    <a:ext uri="{FF2B5EF4-FFF2-40B4-BE49-F238E27FC236}">
                      <a16:creationId xmlns:a16="http://schemas.microsoft.com/office/drawing/2014/main" id="{EA2656F6-9CA0-4A19-8FC7-2456EE9D2FE2}"/>
                    </a:ext>
                  </a:extLst>
                </p:cNvPr>
                <p:cNvSpPr/>
                <p:nvPr userDrawn="1"/>
              </p:nvSpPr>
              <p:spPr>
                <a:xfrm>
                  <a:off x="12832541" y="3162395"/>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4" name="Rechthoek 83">
                  <a:extLst>
                    <a:ext uri="{FF2B5EF4-FFF2-40B4-BE49-F238E27FC236}">
                      <a16:creationId xmlns:a16="http://schemas.microsoft.com/office/drawing/2014/main" id="{5799543B-D0A8-436F-A413-C79C7BE35B18}"/>
                    </a:ext>
                  </a:extLst>
                </p:cNvPr>
                <p:cNvSpPr/>
                <p:nvPr userDrawn="1"/>
              </p:nvSpPr>
              <p:spPr>
                <a:xfrm>
                  <a:off x="12970586" y="3278144"/>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5" name="Rechthoek 84">
                  <a:extLst>
                    <a:ext uri="{FF2B5EF4-FFF2-40B4-BE49-F238E27FC236}">
                      <a16:creationId xmlns:a16="http://schemas.microsoft.com/office/drawing/2014/main" id="{B37DD30A-B704-4F37-BDBB-C3FFD2A60FC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nvGrpSpPr>
              <p:cNvPr id="79" name="Groep 78">
                <a:extLst>
                  <a:ext uri="{FF2B5EF4-FFF2-40B4-BE49-F238E27FC236}">
                    <a16:creationId xmlns:a16="http://schemas.microsoft.com/office/drawing/2014/main" id="{61B7335D-F2F9-45E6-B348-313F09362D90}"/>
                  </a:ext>
                </a:extLst>
              </p:cNvPr>
              <p:cNvGrpSpPr/>
              <p:nvPr userDrawn="1"/>
            </p:nvGrpSpPr>
            <p:grpSpPr>
              <a:xfrm>
                <a:off x="12822311" y="3480352"/>
                <a:ext cx="182309" cy="163794"/>
                <a:chOff x="12832541" y="3162395"/>
                <a:chExt cx="219532" cy="197236"/>
              </a:xfrm>
            </p:grpSpPr>
            <p:sp>
              <p:nvSpPr>
                <p:cNvPr id="80" name="Rechthoek 79">
                  <a:extLst>
                    <a:ext uri="{FF2B5EF4-FFF2-40B4-BE49-F238E27FC236}">
                      <a16:creationId xmlns:a16="http://schemas.microsoft.com/office/drawing/2014/main" id="{A0327A0C-0FF9-43DF-B3AF-5490494D06F9}"/>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1" name="Rechthoek 80">
                  <a:extLst>
                    <a:ext uri="{FF2B5EF4-FFF2-40B4-BE49-F238E27FC236}">
                      <a16:creationId xmlns:a16="http://schemas.microsoft.com/office/drawing/2014/main" id="{2AED7B3A-FE8C-46E7-A07D-936D04A6C7D8}"/>
                    </a:ext>
                  </a:extLst>
                </p:cNvPr>
                <p:cNvSpPr/>
                <p:nvPr userDrawn="1"/>
              </p:nvSpPr>
              <p:spPr>
                <a:xfrm>
                  <a:off x="12832541" y="3162395"/>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2" name="Rechthoek 81">
                  <a:extLst>
                    <a:ext uri="{FF2B5EF4-FFF2-40B4-BE49-F238E27FC236}">
                      <a16:creationId xmlns:a16="http://schemas.microsoft.com/office/drawing/2014/main" id="{176453B9-2F56-4601-9A48-FD918B9CE266}"/>
                    </a:ext>
                  </a:extLst>
                </p:cNvPr>
                <p:cNvSpPr/>
                <p:nvPr userDrawn="1"/>
              </p:nvSpPr>
              <p:spPr>
                <a:xfrm>
                  <a:off x="12970586" y="3278144"/>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nvGrpSpPr>
            <p:cNvPr id="20" name="Meer informatie">
              <a:extLst>
                <a:ext uri="{FF2B5EF4-FFF2-40B4-BE49-F238E27FC236}">
                  <a16:creationId xmlns:a16="http://schemas.microsoft.com/office/drawing/2014/main" id="{CCA07FEF-5B5C-4EDE-AF08-5BDAEB41A2F3}"/>
                </a:ext>
              </a:extLst>
            </p:cNvPr>
            <p:cNvGrpSpPr/>
            <p:nvPr userDrawn="1"/>
          </p:nvGrpSpPr>
          <p:grpSpPr>
            <a:xfrm>
              <a:off x="12396765" y="5972541"/>
              <a:ext cx="3178515" cy="807440"/>
              <a:chOff x="-3741486" y="5358091"/>
              <a:chExt cx="3178515" cy="807440"/>
            </a:xfrm>
          </p:grpSpPr>
          <p:sp>
            <p:nvSpPr>
              <p:cNvPr id="69" name="Freeform 101">
                <a:extLst>
                  <a:ext uri="{FF2B5EF4-FFF2-40B4-BE49-F238E27FC236}">
                    <a16:creationId xmlns:a16="http://schemas.microsoft.com/office/drawing/2014/main" id="{20CA10DA-A5BB-4FA2-8AC0-36BAE9ABB65E}"/>
                  </a:ext>
                </a:extLst>
              </p:cNvPr>
              <p:cNvSpPr>
                <a:spLocks noEditPoints="1"/>
              </p:cNvSpPr>
              <p:nvPr/>
            </p:nvSpPr>
            <p:spPr bwMode="auto">
              <a:xfrm>
                <a:off x="-3741486" y="5358091"/>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70" name="Rechthoek 69">
                <a:extLst>
                  <a:ext uri="{FF2B5EF4-FFF2-40B4-BE49-F238E27FC236}">
                    <a16:creationId xmlns:a16="http://schemas.microsoft.com/office/drawing/2014/main" id="{AA90ACE2-464F-42E0-AAF4-036CA3700482}"/>
                  </a:ext>
                </a:extLst>
              </p:cNvPr>
              <p:cNvSpPr/>
              <p:nvPr userDrawn="1"/>
            </p:nvSpPr>
            <p:spPr>
              <a:xfrm>
                <a:off x="-3380966" y="5430120"/>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71" name="Rechte verbindingslijn 70">
                <a:extLst>
                  <a:ext uri="{FF2B5EF4-FFF2-40B4-BE49-F238E27FC236}">
                    <a16:creationId xmlns:a16="http://schemas.microsoft.com/office/drawing/2014/main" id="{AC50AFCD-20A0-4370-9C28-60F902EE9874}"/>
                  </a:ext>
                </a:extLst>
              </p:cNvPr>
              <p:cNvCxnSpPr>
                <a:cxnSpLocks/>
              </p:cNvCxnSpPr>
              <p:nvPr userDrawn="1"/>
            </p:nvCxnSpPr>
            <p:spPr>
              <a:xfrm>
                <a:off x="-3740987" y="6165531"/>
                <a:ext cx="3178016" cy="0"/>
              </a:xfrm>
              <a:prstGeom prst="line">
                <a:avLst/>
              </a:prstGeom>
              <a:noFill/>
              <a:ln w="3175" cap="flat" cmpd="sng" algn="ctr">
                <a:solidFill>
                  <a:schemeClr val="accent1"/>
                </a:solidFill>
                <a:prstDash val="solid"/>
              </a:ln>
              <a:effectLst/>
            </p:spPr>
          </p:cxnSp>
        </p:grpSp>
        <p:sp>
          <p:nvSpPr>
            <p:cNvPr id="21" name="Rechthoek 20">
              <a:extLst>
                <a:ext uri="{FF2B5EF4-FFF2-40B4-BE49-F238E27FC236}">
                  <a16:creationId xmlns:a16="http://schemas.microsoft.com/office/drawing/2014/main" id="{16F926C9-3E13-40BC-A4D4-2AA9F5BC7B62}"/>
                </a:ext>
              </a:extLst>
            </p:cNvPr>
            <p:cNvSpPr/>
            <p:nvPr userDrawn="1"/>
          </p:nvSpPr>
          <p:spPr>
            <a:xfrm>
              <a:off x="12397263" y="0"/>
              <a:ext cx="3178016" cy="191611"/>
            </a:xfrm>
            <a:prstGeom prst="rect">
              <a:avLst/>
            </a:prstGeom>
            <a:noFill/>
            <a:ln w="25400" cap="flat" cmpd="sng" algn="ctr">
              <a:noFill/>
              <a:prstDash val="solid"/>
            </a:ln>
            <a:effectLst/>
          </p:spPr>
          <p:txBody>
            <a:bodyPr lIns="0" tIns="0" rIns="0" bIns="0" rtlCol="0" anchor="ctr"/>
            <a:lstStyle/>
            <a:p>
              <a:pPr marL="0" marR="0" lvl="0" indent="0" algn="l" defTabSz="914423" rtl="0"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ea typeface="+mn-ea"/>
                  <a:cs typeface="Segoe UI Light" panose="020B0502040204020203" pitchFamily="34" charset="0"/>
                </a:rPr>
                <a:t>Insert/change image</a:t>
              </a:r>
            </a:p>
          </p:txBody>
        </p:sp>
        <p:sp>
          <p:nvSpPr>
            <p:cNvPr id="22" name="Ovaal 21">
              <a:extLst>
                <a:ext uri="{FF2B5EF4-FFF2-40B4-BE49-F238E27FC236}">
                  <a16:creationId xmlns:a16="http://schemas.microsoft.com/office/drawing/2014/main" id="{46DF2F22-037D-4892-BC8A-46C732CA5B10}"/>
                </a:ext>
              </a:extLst>
            </p:cNvPr>
            <p:cNvSpPr/>
            <p:nvPr userDrawn="1"/>
          </p:nvSpPr>
          <p:spPr>
            <a:xfrm>
              <a:off x="12391602"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23" name="Rechte verbindingslijn 22">
              <a:extLst>
                <a:ext uri="{FF2B5EF4-FFF2-40B4-BE49-F238E27FC236}">
                  <a16:creationId xmlns:a16="http://schemas.microsoft.com/office/drawing/2014/main" id="{7068A9B3-058F-4A1D-B2CD-33128516E302}"/>
                </a:ext>
              </a:extLst>
            </p:cNvPr>
            <p:cNvCxnSpPr>
              <a:cxnSpLocks/>
            </p:cNvCxnSpPr>
            <p:nvPr userDrawn="1"/>
          </p:nvCxnSpPr>
          <p:spPr>
            <a:xfrm>
              <a:off x="12397262" y="241635"/>
              <a:ext cx="3178017" cy="0"/>
            </a:xfrm>
            <a:prstGeom prst="line">
              <a:avLst/>
            </a:prstGeom>
            <a:noFill/>
            <a:ln w="3175" cap="flat" cmpd="sng" algn="ctr">
              <a:solidFill>
                <a:schemeClr val="accent1"/>
              </a:solidFill>
              <a:prstDash val="solid"/>
            </a:ln>
            <a:effectLst/>
          </p:spPr>
        </p:cxnSp>
        <p:cxnSp>
          <p:nvCxnSpPr>
            <p:cNvPr id="24" name="Rechte verbindingslijn 23">
              <a:extLst>
                <a:ext uri="{FF2B5EF4-FFF2-40B4-BE49-F238E27FC236}">
                  <a16:creationId xmlns:a16="http://schemas.microsoft.com/office/drawing/2014/main" id="{AB0FFE30-2BA2-4B44-9AD6-EE55AF93C6D6}"/>
                </a:ext>
              </a:extLst>
            </p:cNvPr>
            <p:cNvCxnSpPr>
              <a:cxnSpLocks/>
            </p:cNvCxnSpPr>
            <p:nvPr userDrawn="1"/>
          </p:nvCxnSpPr>
          <p:spPr>
            <a:xfrm>
              <a:off x="12397262" y="1577933"/>
              <a:ext cx="3178017" cy="0"/>
            </a:xfrm>
            <a:prstGeom prst="line">
              <a:avLst/>
            </a:prstGeom>
            <a:noFill/>
            <a:ln w="3175" cap="flat" cmpd="sng" algn="ctr">
              <a:solidFill>
                <a:schemeClr val="accent1"/>
              </a:solidFill>
              <a:prstDash val="solid"/>
            </a:ln>
            <a:effectLst/>
          </p:spPr>
        </p:cxnSp>
        <p:sp>
          <p:nvSpPr>
            <p:cNvPr id="25" name="Rechthoek 24">
              <a:extLst>
                <a:ext uri="{FF2B5EF4-FFF2-40B4-BE49-F238E27FC236}">
                  <a16:creationId xmlns:a16="http://schemas.microsoft.com/office/drawing/2014/main" id="{BDB49E9E-D69E-48F8-A60D-33A1BA7580C2}"/>
                </a:ext>
              </a:extLst>
            </p:cNvPr>
            <p:cNvSpPr/>
            <p:nvPr userDrawn="1"/>
          </p:nvSpPr>
          <p:spPr>
            <a:xfrm>
              <a:off x="12757283"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26" name="Rechte verbindingslijn 25">
              <a:extLst>
                <a:ext uri="{FF2B5EF4-FFF2-40B4-BE49-F238E27FC236}">
                  <a16:creationId xmlns:a16="http://schemas.microsoft.com/office/drawing/2014/main" id="{52B5B684-FA19-470E-89C7-04E595A432B0}"/>
                </a:ext>
              </a:extLst>
            </p:cNvPr>
            <p:cNvCxnSpPr>
              <a:cxnSpLocks/>
            </p:cNvCxnSpPr>
            <p:nvPr userDrawn="1"/>
          </p:nvCxnSpPr>
          <p:spPr>
            <a:xfrm>
              <a:off x="12397262" y="3883011"/>
              <a:ext cx="3178017" cy="0"/>
            </a:xfrm>
            <a:prstGeom prst="line">
              <a:avLst/>
            </a:prstGeom>
            <a:noFill/>
            <a:ln w="3175" cap="flat" cmpd="sng" algn="ctr">
              <a:solidFill>
                <a:schemeClr val="accent1"/>
              </a:solidFill>
              <a:prstDash val="solid"/>
            </a:ln>
            <a:effectLst/>
          </p:spPr>
        </p:cxnSp>
        <p:sp>
          <p:nvSpPr>
            <p:cNvPr id="27" name="Ovaal 26">
              <a:extLst>
                <a:ext uri="{FF2B5EF4-FFF2-40B4-BE49-F238E27FC236}">
                  <a16:creationId xmlns:a16="http://schemas.microsoft.com/office/drawing/2014/main" id="{9529FF56-D63E-4AEC-88A8-FE84A8CC3E64}"/>
                </a:ext>
              </a:extLst>
            </p:cNvPr>
            <p:cNvSpPr/>
            <p:nvPr userDrawn="1"/>
          </p:nvSpPr>
          <p:spPr>
            <a:xfrm>
              <a:off x="12391602"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8" name="Rechthoek 27">
              <a:extLst>
                <a:ext uri="{FF2B5EF4-FFF2-40B4-BE49-F238E27FC236}">
                  <a16:creationId xmlns:a16="http://schemas.microsoft.com/office/drawing/2014/main" id="{2439832E-5E5A-4438-B3EB-6223DE5B2B7A}"/>
                </a:ext>
              </a:extLst>
            </p:cNvPr>
            <p:cNvSpPr/>
            <p:nvPr userDrawn="1"/>
          </p:nvSpPr>
          <p:spPr>
            <a:xfrm>
              <a:off x="12757283"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29" name="Groep 28">
              <a:extLst>
                <a:ext uri="{FF2B5EF4-FFF2-40B4-BE49-F238E27FC236}">
                  <a16:creationId xmlns:a16="http://schemas.microsoft.com/office/drawing/2014/main" id="{BEDAC918-B683-4B54-8E8B-7131756F8A22}"/>
                </a:ext>
              </a:extLst>
            </p:cNvPr>
            <p:cNvGrpSpPr/>
            <p:nvPr userDrawn="1"/>
          </p:nvGrpSpPr>
          <p:grpSpPr>
            <a:xfrm>
              <a:off x="12757283" y="2184550"/>
              <a:ext cx="825500" cy="209550"/>
              <a:chOff x="13504624" y="2482850"/>
              <a:chExt cx="825500" cy="209550"/>
            </a:xfrm>
          </p:grpSpPr>
          <p:sp>
            <p:nvSpPr>
              <p:cNvPr id="66" name="Rechthoek 65">
                <a:extLst>
                  <a:ext uri="{FF2B5EF4-FFF2-40B4-BE49-F238E27FC236}">
                    <a16:creationId xmlns:a16="http://schemas.microsoft.com/office/drawing/2014/main" id="{B3946F96-C1DB-468B-8A98-61F4B2F1F7C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67" name="Rechte verbindingslijn 66">
                <a:extLst>
                  <a:ext uri="{FF2B5EF4-FFF2-40B4-BE49-F238E27FC236}">
                    <a16:creationId xmlns:a16="http://schemas.microsoft.com/office/drawing/2014/main" id="{23F4A049-F340-4C51-857B-D7FCA714E0F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68" name="Gelijkbenige driehoek 67">
                <a:extLst>
                  <a:ext uri="{FF2B5EF4-FFF2-40B4-BE49-F238E27FC236}">
                    <a16:creationId xmlns:a16="http://schemas.microsoft.com/office/drawing/2014/main" id="{3700CFEC-9141-4DB6-94E7-DCDC2D10771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nvGrpSpPr>
            <p:cNvPr id="30" name="Groep 29">
              <a:extLst>
                <a:ext uri="{FF2B5EF4-FFF2-40B4-BE49-F238E27FC236}">
                  <a16:creationId xmlns:a16="http://schemas.microsoft.com/office/drawing/2014/main" id="{C6F46B8C-40C7-4550-81DF-DBCB50635808}"/>
                </a:ext>
              </a:extLst>
            </p:cNvPr>
            <p:cNvGrpSpPr/>
            <p:nvPr userDrawn="1"/>
          </p:nvGrpSpPr>
          <p:grpSpPr>
            <a:xfrm>
              <a:off x="12757283" y="1141626"/>
              <a:ext cx="294789" cy="318834"/>
              <a:chOff x="14466489" y="1001522"/>
              <a:chExt cx="290627" cy="314333"/>
            </a:xfrm>
          </p:grpSpPr>
          <p:sp>
            <p:nvSpPr>
              <p:cNvPr id="56" name="Rechthoek 55">
                <a:extLst>
                  <a:ext uri="{FF2B5EF4-FFF2-40B4-BE49-F238E27FC236}">
                    <a16:creationId xmlns:a16="http://schemas.microsoft.com/office/drawing/2014/main" id="{3B51A563-2398-4EEC-8A96-5EFF78C18200}"/>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7" name="Ovaal 56">
                <a:extLst>
                  <a:ext uri="{FF2B5EF4-FFF2-40B4-BE49-F238E27FC236}">
                    <a16:creationId xmlns:a16="http://schemas.microsoft.com/office/drawing/2014/main" id="{53448FDC-053C-45C9-B667-E70075210734}"/>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58" name="Vrije vorm: vorm 57">
                <a:extLst>
                  <a:ext uri="{FF2B5EF4-FFF2-40B4-BE49-F238E27FC236}">
                    <a16:creationId xmlns:a16="http://schemas.microsoft.com/office/drawing/2014/main" id="{CA843D9E-6850-4C67-900E-B1AE9349184C}"/>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60" name="Rechthoek: afgeronde hoeken 59">
                <a:extLst>
                  <a:ext uri="{FF2B5EF4-FFF2-40B4-BE49-F238E27FC236}">
                    <a16:creationId xmlns:a16="http://schemas.microsoft.com/office/drawing/2014/main" id="{791DE7E2-1E18-4726-8E23-69F791D20DFC}"/>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cxnSp>
            <p:nvCxnSpPr>
              <p:cNvPr id="64" name="Rechte verbindingslijn 63">
                <a:extLst>
                  <a:ext uri="{FF2B5EF4-FFF2-40B4-BE49-F238E27FC236}">
                    <a16:creationId xmlns:a16="http://schemas.microsoft.com/office/drawing/2014/main" id="{D0CCD0CC-C3BF-4B81-971E-B46D499C28B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65" name="Rechte verbindingslijn 64">
                <a:extLst>
                  <a:ext uri="{FF2B5EF4-FFF2-40B4-BE49-F238E27FC236}">
                    <a16:creationId xmlns:a16="http://schemas.microsoft.com/office/drawing/2014/main" id="{801E32F7-6390-49B6-984C-F03A47C393EA}"/>
                  </a:ext>
                </a:extLst>
              </p:cNvPr>
              <p:cNvCxnSpPr>
                <a:cxnSpLocks/>
                <a:stCxn id="60"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31" name="Ovaal 30">
              <a:extLst>
                <a:ext uri="{FF2B5EF4-FFF2-40B4-BE49-F238E27FC236}">
                  <a16:creationId xmlns:a16="http://schemas.microsoft.com/office/drawing/2014/main" id="{7BB9E9EC-D208-4988-8C97-64FBAE3753B1}"/>
                </a:ext>
              </a:extLst>
            </p:cNvPr>
            <p:cNvSpPr/>
            <p:nvPr userDrawn="1"/>
          </p:nvSpPr>
          <p:spPr>
            <a:xfrm>
              <a:off x="12391602"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32" name="Rechthoek 31">
              <a:extLst>
                <a:ext uri="{FF2B5EF4-FFF2-40B4-BE49-F238E27FC236}">
                  <a16:creationId xmlns:a16="http://schemas.microsoft.com/office/drawing/2014/main" id="{6B0A29DF-B873-4B3D-A092-A1378100C0BB}"/>
                </a:ext>
              </a:extLst>
            </p:cNvPr>
            <p:cNvSpPr/>
            <p:nvPr userDrawn="1"/>
          </p:nvSpPr>
          <p:spPr>
            <a:xfrm>
              <a:off x="12757284" y="2684015"/>
              <a:ext cx="2817996" cy="316612"/>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Click with the right mouse button on the image and choose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´Send to back´</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33" name="Rechte verbindingslijn 32">
              <a:extLst>
                <a:ext uri="{FF2B5EF4-FFF2-40B4-BE49-F238E27FC236}">
                  <a16:creationId xmlns:a16="http://schemas.microsoft.com/office/drawing/2014/main" id="{186A2B21-611F-4169-9A4D-73C4D4B44678}"/>
                </a:ext>
              </a:extLst>
            </p:cNvPr>
            <p:cNvCxnSpPr>
              <a:cxnSpLocks/>
            </p:cNvCxnSpPr>
            <p:nvPr userDrawn="1"/>
          </p:nvCxnSpPr>
          <p:spPr>
            <a:xfrm>
              <a:off x="12397262" y="2499789"/>
              <a:ext cx="3178017" cy="0"/>
            </a:xfrm>
            <a:prstGeom prst="line">
              <a:avLst/>
            </a:prstGeom>
            <a:noFill/>
            <a:ln w="3175" cap="flat" cmpd="sng" algn="ctr">
              <a:solidFill>
                <a:schemeClr val="accent1"/>
              </a:solidFill>
              <a:prstDash val="solid"/>
            </a:ln>
            <a:effectLst/>
          </p:spPr>
        </p:cxnSp>
        <p:cxnSp>
          <p:nvCxnSpPr>
            <p:cNvPr id="34" name="Rechte verbindingslijn 33">
              <a:extLst>
                <a:ext uri="{FF2B5EF4-FFF2-40B4-BE49-F238E27FC236}">
                  <a16:creationId xmlns:a16="http://schemas.microsoft.com/office/drawing/2014/main" id="{879D09AD-A3EB-48C8-AD9C-CA5AB513A7DB}"/>
                </a:ext>
              </a:extLst>
            </p:cNvPr>
            <p:cNvCxnSpPr>
              <a:cxnSpLocks/>
            </p:cNvCxnSpPr>
            <p:nvPr userDrawn="1"/>
          </p:nvCxnSpPr>
          <p:spPr>
            <a:xfrm>
              <a:off x="12397262" y="5855050"/>
              <a:ext cx="3178017" cy="0"/>
            </a:xfrm>
            <a:prstGeom prst="line">
              <a:avLst/>
            </a:prstGeom>
            <a:noFill/>
            <a:ln w="3175" cap="flat" cmpd="sng" algn="ctr">
              <a:solidFill>
                <a:schemeClr val="accent1"/>
              </a:solidFill>
              <a:prstDash val="solid"/>
            </a:ln>
            <a:effectLst/>
          </p:spPr>
        </p:cxnSp>
        <p:sp>
          <p:nvSpPr>
            <p:cNvPr id="35" name="Ovaal 34">
              <a:extLst>
                <a:ext uri="{FF2B5EF4-FFF2-40B4-BE49-F238E27FC236}">
                  <a16:creationId xmlns:a16="http://schemas.microsoft.com/office/drawing/2014/main" id="{7627FA83-34C3-4C68-819E-6A761461140F}"/>
                </a:ext>
              </a:extLst>
            </p:cNvPr>
            <p:cNvSpPr/>
            <p:nvPr userDrawn="1"/>
          </p:nvSpPr>
          <p:spPr>
            <a:xfrm>
              <a:off x="12395878" y="402068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36" name="Rechthoek 35">
              <a:extLst>
                <a:ext uri="{FF2B5EF4-FFF2-40B4-BE49-F238E27FC236}">
                  <a16:creationId xmlns:a16="http://schemas.microsoft.com/office/drawing/2014/main" id="{D3C62850-E33B-4188-8122-8B67F495F8BE}"/>
                </a:ext>
              </a:extLst>
            </p:cNvPr>
            <p:cNvSpPr/>
            <p:nvPr userDrawn="1"/>
          </p:nvSpPr>
          <p:spPr>
            <a:xfrm>
              <a:off x="12761560" y="4086748"/>
              <a:ext cx="2817996" cy="729684"/>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37" name="Groep 36">
              <a:extLst>
                <a:ext uri="{FF2B5EF4-FFF2-40B4-BE49-F238E27FC236}">
                  <a16:creationId xmlns:a16="http://schemas.microsoft.com/office/drawing/2014/main" id="{6B66D762-2779-4D63-9C4F-0FE9175F1CC3}"/>
                </a:ext>
              </a:extLst>
            </p:cNvPr>
            <p:cNvGrpSpPr/>
            <p:nvPr userDrawn="1"/>
          </p:nvGrpSpPr>
          <p:grpSpPr>
            <a:xfrm>
              <a:off x="12700791" y="5110866"/>
              <a:ext cx="514284" cy="612918"/>
              <a:chOff x="12682980" y="3403241"/>
              <a:chExt cx="622284" cy="741632"/>
            </a:xfrm>
          </p:grpSpPr>
          <p:grpSp>
            <p:nvGrpSpPr>
              <p:cNvPr id="38" name="Groep 37">
                <a:extLst>
                  <a:ext uri="{FF2B5EF4-FFF2-40B4-BE49-F238E27FC236}">
                    <a16:creationId xmlns:a16="http://schemas.microsoft.com/office/drawing/2014/main" id="{650B460A-082D-4B2B-AC1F-04F91B70DBE0}"/>
                  </a:ext>
                </a:extLst>
              </p:cNvPr>
              <p:cNvGrpSpPr/>
              <p:nvPr userDrawn="1"/>
            </p:nvGrpSpPr>
            <p:grpSpPr>
              <a:xfrm>
                <a:off x="12771568" y="3403241"/>
                <a:ext cx="467138" cy="448489"/>
                <a:chOff x="12782195" y="3403241"/>
                <a:chExt cx="467138" cy="448489"/>
              </a:xfrm>
            </p:grpSpPr>
            <p:grpSp>
              <p:nvGrpSpPr>
                <p:cNvPr id="41" name="Groep 40">
                  <a:extLst>
                    <a:ext uri="{FF2B5EF4-FFF2-40B4-BE49-F238E27FC236}">
                      <a16:creationId xmlns:a16="http://schemas.microsoft.com/office/drawing/2014/main" id="{A70CC0A3-F6BA-4D0E-ADF6-F9AFC1BE62FF}"/>
                    </a:ext>
                  </a:extLst>
                </p:cNvPr>
                <p:cNvGrpSpPr/>
                <p:nvPr userDrawn="1"/>
              </p:nvGrpSpPr>
              <p:grpSpPr>
                <a:xfrm>
                  <a:off x="12782195" y="3403241"/>
                  <a:ext cx="412967" cy="393907"/>
                  <a:chOff x="13554906" y="3320109"/>
                  <a:chExt cx="443906" cy="423419"/>
                </a:xfrm>
              </p:grpSpPr>
              <p:grpSp>
                <p:nvGrpSpPr>
                  <p:cNvPr id="48" name="Groep 47">
                    <a:extLst>
                      <a:ext uri="{FF2B5EF4-FFF2-40B4-BE49-F238E27FC236}">
                        <a16:creationId xmlns:a16="http://schemas.microsoft.com/office/drawing/2014/main" id="{881CAB12-6F97-4667-81A3-1BAD8E2BF446}"/>
                      </a:ext>
                    </a:extLst>
                  </p:cNvPr>
                  <p:cNvGrpSpPr/>
                  <p:nvPr userDrawn="1"/>
                </p:nvGrpSpPr>
                <p:grpSpPr>
                  <a:xfrm>
                    <a:off x="13554906" y="3320109"/>
                    <a:ext cx="443906" cy="423419"/>
                    <a:chOff x="12909684" y="1276143"/>
                    <a:chExt cx="443906" cy="423419"/>
                  </a:xfrm>
                </p:grpSpPr>
                <p:sp>
                  <p:nvSpPr>
                    <p:cNvPr id="51" name="Rechthoek 50">
                      <a:extLst>
                        <a:ext uri="{FF2B5EF4-FFF2-40B4-BE49-F238E27FC236}">
                          <a16:creationId xmlns:a16="http://schemas.microsoft.com/office/drawing/2014/main" id="{ABE3C3CB-5E30-438E-88B9-18A274A2ACA1}"/>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3" name="Rechthoek 52">
                      <a:extLst>
                        <a:ext uri="{FF2B5EF4-FFF2-40B4-BE49-F238E27FC236}">
                          <a16:creationId xmlns:a16="http://schemas.microsoft.com/office/drawing/2014/main" id="{0837F6D7-89F9-4BC5-9C7F-44DF3B07D439}"/>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5" name="Ovaal 54">
                      <a:extLst>
                        <a:ext uri="{FF2B5EF4-FFF2-40B4-BE49-F238E27FC236}">
                          <a16:creationId xmlns:a16="http://schemas.microsoft.com/office/drawing/2014/main" id="{3CF2ECD2-EABB-4FCB-9BE7-AA9135E204F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pic>
                <p:nvPicPr>
                  <p:cNvPr id="49" name="Afbeelding 48">
                    <a:extLst>
                      <a:ext uri="{FF2B5EF4-FFF2-40B4-BE49-F238E27FC236}">
                        <a16:creationId xmlns:a16="http://schemas.microsoft.com/office/drawing/2014/main" id="{68BB9DE7-4477-49F7-BDCB-85BDE2851B3E}"/>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0" name="Afbeelding 49">
                    <a:extLst>
                      <a:ext uri="{FF2B5EF4-FFF2-40B4-BE49-F238E27FC236}">
                        <a16:creationId xmlns:a16="http://schemas.microsoft.com/office/drawing/2014/main" id="{CC9EF017-6201-4D1B-858E-8E221AFB3C25}"/>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42" name="Groep 41">
                  <a:extLst>
                    <a:ext uri="{FF2B5EF4-FFF2-40B4-BE49-F238E27FC236}">
                      <a16:creationId xmlns:a16="http://schemas.microsoft.com/office/drawing/2014/main" id="{E87BD11E-2057-45D7-90C8-9A7632420FAC}"/>
                    </a:ext>
                  </a:extLst>
                </p:cNvPr>
                <p:cNvGrpSpPr/>
                <p:nvPr userDrawn="1"/>
              </p:nvGrpSpPr>
              <p:grpSpPr>
                <a:xfrm>
                  <a:off x="13103513" y="3705268"/>
                  <a:ext cx="145820" cy="146462"/>
                  <a:chOff x="13096169" y="3602278"/>
                  <a:chExt cx="145820" cy="146462"/>
                </a:xfrm>
              </p:grpSpPr>
              <p:sp>
                <p:nvSpPr>
                  <p:cNvPr id="46" name="Rechthoek 45">
                    <a:extLst>
                      <a:ext uri="{FF2B5EF4-FFF2-40B4-BE49-F238E27FC236}">
                        <a16:creationId xmlns:a16="http://schemas.microsoft.com/office/drawing/2014/main" id="{539F8A82-A493-4307-BC82-924B0D9AB12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7" name="Rechthoek 46">
                    <a:extLst>
                      <a:ext uri="{FF2B5EF4-FFF2-40B4-BE49-F238E27FC236}">
                        <a16:creationId xmlns:a16="http://schemas.microsoft.com/office/drawing/2014/main" id="{59C6789E-2768-45FF-A326-6CE00D6002D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nvGrpSpPr>
                <p:cNvPr id="43" name="Groep 42">
                  <a:extLst>
                    <a:ext uri="{FF2B5EF4-FFF2-40B4-BE49-F238E27FC236}">
                      <a16:creationId xmlns:a16="http://schemas.microsoft.com/office/drawing/2014/main" id="{E576941A-9F12-4049-BF12-E981DF036001}"/>
                    </a:ext>
                  </a:extLst>
                </p:cNvPr>
                <p:cNvGrpSpPr/>
                <p:nvPr userDrawn="1"/>
              </p:nvGrpSpPr>
              <p:grpSpPr>
                <a:xfrm rot="10800000">
                  <a:off x="13061402" y="3665637"/>
                  <a:ext cx="145820" cy="146462"/>
                  <a:chOff x="13096169" y="3602278"/>
                  <a:chExt cx="145820" cy="146462"/>
                </a:xfrm>
              </p:grpSpPr>
              <p:sp>
                <p:nvSpPr>
                  <p:cNvPr id="44" name="Rechthoek 43">
                    <a:extLst>
                      <a:ext uri="{FF2B5EF4-FFF2-40B4-BE49-F238E27FC236}">
                        <a16:creationId xmlns:a16="http://schemas.microsoft.com/office/drawing/2014/main" id="{6514A6F0-3D87-491C-8EE1-259FD9EC5C6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5" name="Rechthoek 44">
                    <a:extLst>
                      <a:ext uri="{FF2B5EF4-FFF2-40B4-BE49-F238E27FC236}">
                        <a16:creationId xmlns:a16="http://schemas.microsoft.com/office/drawing/2014/main" id="{AEC7B367-BA8D-4C69-BE33-38F7B5D94A2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sp>
            <p:nvSpPr>
              <p:cNvPr id="39" name="Rechthoek 38">
                <a:extLst>
                  <a:ext uri="{FF2B5EF4-FFF2-40B4-BE49-F238E27FC236}">
                    <a16:creationId xmlns:a16="http://schemas.microsoft.com/office/drawing/2014/main" id="{7E3014E8-E928-48BE-B99C-03B8DB46AE1C}"/>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dirty="0">
                    <a:solidFill>
                      <a:schemeClr val="tx1"/>
                    </a:solidFill>
                    <a:latin typeface="Arial" panose="020B0604020202020204" pitchFamily="34" charset="0"/>
                    <a:cs typeface="Arial" panose="020B0604020202020204" pitchFamily="34" charset="0"/>
                  </a:rPr>
                  <a:t>Crop</a:t>
                </a:r>
              </a:p>
            </p:txBody>
          </p:sp>
          <p:sp>
            <p:nvSpPr>
              <p:cNvPr id="40" name="Gelijkbenige driehoek 39">
                <a:extLst>
                  <a:ext uri="{FF2B5EF4-FFF2-40B4-BE49-F238E27FC236}">
                    <a16:creationId xmlns:a16="http://schemas.microsoft.com/office/drawing/2014/main" id="{9929E8A3-21E4-403D-86ED-4AADA66DDB91}"/>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sp>
        <p:nvSpPr>
          <p:cNvPr id="5" name="Tekstvak 4"/>
          <p:cNvSpPr txBox="1"/>
          <p:nvPr userDrawn="1"/>
        </p:nvSpPr>
        <p:spPr>
          <a:xfrm>
            <a:off x="-51622" y="-696162"/>
            <a:ext cx="12192000" cy="461665"/>
          </a:xfrm>
          <a:prstGeom prst="rect">
            <a:avLst/>
          </a:prstGeom>
          <a:noFill/>
        </p:spPr>
        <p:txBody>
          <a:bodyPr wrap="square" rtlCol="0">
            <a:spAutoFit/>
          </a:bodyPr>
          <a:lstStyle/>
          <a:p>
            <a:pPr algn="ctr"/>
            <a:r>
              <a:rPr lang="en-GB" sz="2400" b="0" spc="50" baseline="0" noProof="0" dirty="0">
                <a:solidFill>
                  <a:schemeClr val="accent2"/>
                </a:solidFill>
                <a:latin typeface="+mj-lt"/>
                <a:cs typeface="Calibri" panose="020F0502020204030204" pitchFamily="34" charset="0"/>
              </a:rPr>
              <a:t>TITLEPAGE</a:t>
            </a:r>
          </a:p>
        </p:txBody>
      </p:sp>
      <p:sp>
        <p:nvSpPr>
          <p:cNvPr id="61" name="Tijdelijke aanduiding voor tekst 60">
            <a:extLst>
              <a:ext uri="{FF2B5EF4-FFF2-40B4-BE49-F238E27FC236}">
                <a16:creationId xmlns:a16="http://schemas.microsoft.com/office/drawing/2014/main" id="{CCEDC21B-7912-4FF4-A078-80E57FE80746}"/>
              </a:ext>
            </a:extLst>
          </p:cNvPr>
          <p:cNvSpPr>
            <a:spLocks noGrp="1"/>
          </p:cNvSpPr>
          <p:nvPr>
            <p:ph type="body" sz="quarter" idx="26" hasCustomPrompt="1"/>
          </p:nvPr>
        </p:nvSpPr>
        <p:spPr>
          <a:xfrm>
            <a:off x="3079656" y="4575666"/>
            <a:ext cx="4853740" cy="565604"/>
          </a:xfrm>
        </p:spPr>
        <p:txBody>
          <a:bodyPr tIns="180000" bIns="0"/>
          <a:lstStyle>
            <a:lvl1pPr marL="0" indent="0">
              <a:buNone/>
              <a:defRPr sz="2000" b="0" i="0" cap="all" baseline="0">
                <a:solidFill>
                  <a:schemeClr val="tx2"/>
                </a:solidFill>
                <a:effectLst/>
                <a:latin typeface="+mn-lt"/>
                <a:ea typeface="Segoe UI Black" panose="020B0A02040204020203" pitchFamily="34" charset="0"/>
              </a:defRPr>
            </a:lvl1pPr>
          </a:lstStyle>
          <a:p>
            <a:pPr lvl="0"/>
            <a:r>
              <a:rPr lang="en-GB" noProof="0" dirty="0"/>
              <a:t>(NAME OR PRESENTER)</a:t>
            </a:r>
          </a:p>
        </p:txBody>
      </p:sp>
      <p:sp>
        <p:nvSpPr>
          <p:cNvPr id="15" name="Tijdelijke aanduiding voor tekst 20">
            <a:extLst>
              <a:ext uri="{FF2B5EF4-FFF2-40B4-BE49-F238E27FC236}">
                <a16:creationId xmlns:a16="http://schemas.microsoft.com/office/drawing/2014/main" id="{23EB7B0D-D795-4790-82B1-5B39C8813D8A}"/>
              </a:ext>
            </a:extLst>
          </p:cNvPr>
          <p:cNvSpPr>
            <a:spLocks noGrp="1"/>
          </p:cNvSpPr>
          <p:nvPr>
            <p:ph type="body" sz="quarter" idx="17" hasCustomPrompt="1"/>
          </p:nvPr>
        </p:nvSpPr>
        <p:spPr>
          <a:xfrm>
            <a:off x="7522681" y="351874"/>
            <a:ext cx="2139120" cy="572000"/>
          </a:xfrm>
          <a:prstGeom prst="rect">
            <a:avLst/>
          </a:prstGeom>
          <a:blipFill>
            <a:blip r:embed="rId5"/>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sp>
        <p:nvSpPr>
          <p:cNvPr id="59" name="Titel 58">
            <a:extLst>
              <a:ext uri="{FF2B5EF4-FFF2-40B4-BE49-F238E27FC236}">
                <a16:creationId xmlns:a16="http://schemas.microsoft.com/office/drawing/2014/main" id="{66653A04-63DA-4635-A920-2C65F0C98D46}"/>
              </a:ext>
            </a:extLst>
          </p:cNvPr>
          <p:cNvSpPr>
            <a:spLocks noGrp="1"/>
          </p:cNvSpPr>
          <p:nvPr>
            <p:ph type="title" hasCustomPrompt="1"/>
          </p:nvPr>
        </p:nvSpPr>
        <p:spPr>
          <a:xfrm>
            <a:off x="3094975" y="3122384"/>
            <a:ext cx="5328590" cy="1453280"/>
          </a:xfrm>
          <a:prstGeom prst="rect">
            <a:avLst/>
          </a:prstGeom>
          <a:noFill/>
        </p:spPr>
        <p:txBody>
          <a:bodyPr wrap="square" tIns="0" bIns="0" anchor="b"/>
          <a:lstStyle>
            <a:lvl1pPr algn="l">
              <a:lnSpc>
                <a:spcPct val="80000"/>
              </a:lnSpc>
              <a:defRPr sz="4000" b="1" baseline="0">
                <a:solidFill>
                  <a:schemeClr val="accent1"/>
                </a:solidFill>
                <a:effectLst/>
                <a:latin typeface="+mj-lt"/>
              </a:defRPr>
            </a:lvl1pPr>
          </a:lstStyle>
          <a:p>
            <a:r>
              <a:rPr lang="en-GB" noProof="0" dirty="0"/>
              <a:t>title two sentences</a:t>
            </a:r>
          </a:p>
        </p:txBody>
      </p:sp>
      <p:sp>
        <p:nvSpPr>
          <p:cNvPr id="2" name="Tijdelijke aanduiding voor datum 1"/>
          <p:cNvSpPr>
            <a:spLocks noGrp="1"/>
          </p:cNvSpPr>
          <p:nvPr>
            <p:ph type="dt" sz="half" idx="10"/>
          </p:nvPr>
        </p:nvSpPr>
        <p:spPr>
          <a:xfrm>
            <a:off x="3079655" y="5208651"/>
            <a:ext cx="2044700" cy="365125"/>
          </a:xfrm>
        </p:spPr>
        <p:txBody>
          <a:bodyPr/>
          <a:lstStyle>
            <a:lvl1pPr algn="l">
              <a:defRPr sz="1100">
                <a:solidFill>
                  <a:schemeClr val="tx2"/>
                </a:solidFill>
              </a:defRPr>
            </a:lvl1pPr>
          </a:lstStyle>
          <a:p>
            <a:fld id="{28A29532-02AE-4B45-A1FF-92C7A623D58C}" type="datetime2">
              <a:rPr lang="en-GB" noProof="0" smtClean="0"/>
              <a:t>Friday, 23 July 2021</a:t>
            </a:fld>
            <a:endParaRPr lang="en-GB" noProof="0" dirty="0"/>
          </a:p>
        </p:txBody>
      </p:sp>
      <p:grpSp>
        <p:nvGrpSpPr>
          <p:cNvPr id="95" name="Groep 94" hidden="1">
            <a:extLst>
              <a:ext uri="{FF2B5EF4-FFF2-40B4-BE49-F238E27FC236}">
                <a16:creationId xmlns:a16="http://schemas.microsoft.com/office/drawing/2014/main" id="{CF89D00B-A41C-45E3-B6EE-9F4FA187897A}"/>
              </a:ext>
            </a:extLst>
          </p:cNvPr>
          <p:cNvGrpSpPr/>
          <p:nvPr userDrawn="1"/>
        </p:nvGrpSpPr>
        <p:grpSpPr>
          <a:xfrm>
            <a:off x="-2287552" y="0"/>
            <a:ext cx="16091689" cy="7693972"/>
            <a:chOff x="-2287552" y="0"/>
            <a:chExt cx="16091689" cy="7693972"/>
          </a:xfrm>
        </p:grpSpPr>
        <p:grpSp>
          <p:nvGrpSpPr>
            <p:cNvPr id="96" name="Groep 95">
              <a:extLst>
                <a:ext uri="{FF2B5EF4-FFF2-40B4-BE49-F238E27FC236}">
                  <a16:creationId xmlns:a16="http://schemas.microsoft.com/office/drawing/2014/main" id="{D596BF67-0B9C-4793-B010-76E35631B7DF}"/>
                </a:ext>
              </a:extLst>
            </p:cNvPr>
            <p:cNvGrpSpPr/>
            <p:nvPr userDrawn="1"/>
          </p:nvGrpSpPr>
          <p:grpSpPr>
            <a:xfrm>
              <a:off x="0" y="0"/>
              <a:ext cx="341737" cy="7693972"/>
              <a:chOff x="341737" y="0"/>
              <a:chExt cx="341737" cy="7693972"/>
            </a:xfrm>
          </p:grpSpPr>
          <p:cxnSp>
            <p:nvCxnSpPr>
              <p:cNvPr id="103" name="Rechte verbindingslijn 102">
                <a:extLst>
                  <a:ext uri="{FF2B5EF4-FFF2-40B4-BE49-F238E27FC236}">
                    <a16:creationId xmlns:a16="http://schemas.microsoft.com/office/drawing/2014/main" id="{3DFCE531-9105-44A0-BEFB-E4FB88FF94FE}"/>
                  </a:ext>
                </a:extLst>
              </p:cNvPr>
              <p:cNvCxnSpPr/>
              <p:nvPr userDrawn="1"/>
            </p:nvCxnSpPr>
            <p:spPr>
              <a:xfrm>
                <a:off x="683474"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Rechte verbindingslijn 103">
                <a:extLst>
                  <a:ext uri="{FF2B5EF4-FFF2-40B4-BE49-F238E27FC236}">
                    <a16:creationId xmlns:a16="http://schemas.microsoft.com/office/drawing/2014/main" id="{04B8953A-D364-4BCD-A927-02608320C9D3}"/>
                  </a:ext>
                </a:extLst>
              </p:cNvPr>
              <p:cNvCxnSpPr/>
              <p:nvPr userDrawn="1"/>
            </p:nvCxnSpPr>
            <p:spPr>
              <a:xfrm>
                <a:off x="341737"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7" name="Groep 96">
              <a:extLst>
                <a:ext uri="{FF2B5EF4-FFF2-40B4-BE49-F238E27FC236}">
                  <a16:creationId xmlns:a16="http://schemas.microsoft.com/office/drawing/2014/main" id="{E04B6676-C081-4260-8AB3-4626DED3C7B0}"/>
                </a:ext>
              </a:extLst>
            </p:cNvPr>
            <p:cNvGrpSpPr/>
            <p:nvPr userDrawn="1"/>
          </p:nvGrpSpPr>
          <p:grpSpPr>
            <a:xfrm>
              <a:off x="11850263" y="0"/>
              <a:ext cx="341737" cy="7693972"/>
              <a:chOff x="341737" y="0"/>
              <a:chExt cx="341737" cy="7693972"/>
            </a:xfrm>
          </p:grpSpPr>
          <p:cxnSp>
            <p:nvCxnSpPr>
              <p:cNvPr id="101" name="Rechte verbindingslijn 100">
                <a:extLst>
                  <a:ext uri="{FF2B5EF4-FFF2-40B4-BE49-F238E27FC236}">
                    <a16:creationId xmlns:a16="http://schemas.microsoft.com/office/drawing/2014/main" id="{DBC142F6-C5A9-40AD-8B6A-264D2FBEB773}"/>
                  </a:ext>
                </a:extLst>
              </p:cNvPr>
              <p:cNvCxnSpPr/>
              <p:nvPr userDrawn="1"/>
            </p:nvCxnSpPr>
            <p:spPr>
              <a:xfrm>
                <a:off x="683474"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Rechte verbindingslijn 101">
                <a:extLst>
                  <a:ext uri="{FF2B5EF4-FFF2-40B4-BE49-F238E27FC236}">
                    <a16:creationId xmlns:a16="http://schemas.microsoft.com/office/drawing/2014/main" id="{83689BC1-41BD-46AF-BA51-05AF63A6FDD1}"/>
                  </a:ext>
                </a:extLst>
              </p:cNvPr>
              <p:cNvCxnSpPr/>
              <p:nvPr userDrawn="1"/>
            </p:nvCxnSpPr>
            <p:spPr>
              <a:xfrm>
                <a:off x="341737"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8" name="Groep 97">
              <a:extLst>
                <a:ext uri="{FF2B5EF4-FFF2-40B4-BE49-F238E27FC236}">
                  <a16:creationId xmlns:a16="http://schemas.microsoft.com/office/drawing/2014/main" id="{1FCE040D-FBF1-484B-A877-31EE85352CDE}"/>
                </a:ext>
              </a:extLst>
            </p:cNvPr>
            <p:cNvGrpSpPr/>
            <p:nvPr userDrawn="1"/>
          </p:nvGrpSpPr>
          <p:grpSpPr>
            <a:xfrm rot="16200000">
              <a:off x="5587424" y="-7874976"/>
              <a:ext cx="341737" cy="16091689"/>
              <a:chOff x="341737" y="0"/>
              <a:chExt cx="341737" cy="7693972"/>
            </a:xfrm>
          </p:grpSpPr>
          <p:cxnSp>
            <p:nvCxnSpPr>
              <p:cNvPr id="99" name="Rechte verbindingslijn 98">
                <a:extLst>
                  <a:ext uri="{FF2B5EF4-FFF2-40B4-BE49-F238E27FC236}">
                    <a16:creationId xmlns:a16="http://schemas.microsoft.com/office/drawing/2014/main" id="{6FA78F10-11DC-4908-A043-EAB458F6C86D}"/>
                  </a:ext>
                </a:extLst>
              </p:cNvPr>
              <p:cNvCxnSpPr/>
              <p:nvPr userDrawn="1"/>
            </p:nvCxnSpPr>
            <p:spPr>
              <a:xfrm>
                <a:off x="683474"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Rechte verbindingslijn 99">
                <a:extLst>
                  <a:ext uri="{FF2B5EF4-FFF2-40B4-BE49-F238E27FC236}">
                    <a16:creationId xmlns:a16="http://schemas.microsoft.com/office/drawing/2014/main" id="{9D42151B-38DE-4749-9F59-F55720C03F6C}"/>
                  </a:ext>
                </a:extLst>
              </p:cNvPr>
              <p:cNvCxnSpPr/>
              <p:nvPr userDrawn="1"/>
            </p:nvCxnSpPr>
            <p:spPr>
              <a:xfrm>
                <a:off x="341737"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41941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PAGE NO PICS">
    <p:spTree>
      <p:nvGrpSpPr>
        <p:cNvPr id="1" name=""/>
        <p:cNvGrpSpPr/>
        <p:nvPr/>
      </p:nvGrpSpPr>
      <p:grpSpPr>
        <a:xfrm>
          <a:off x="0" y="0"/>
          <a:ext cx="0" cy="0"/>
          <a:chOff x="0" y="0"/>
          <a:chExt cx="0" cy="0"/>
        </a:xfrm>
      </p:grpSpPr>
      <p:sp>
        <p:nvSpPr>
          <p:cNvPr id="6" name="WIT">
            <a:extLst>
              <a:ext uri="{FF2B5EF4-FFF2-40B4-BE49-F238E27FC236}">
                <a16:creationId xmlns:a16="http://schemas.microsoft.com/office/drawing/2014/main" id="{2001956D-BFD8-42DE-9A35-862869BC1947}"/>
              </a:ext>
            </a:extLst>
          </p:cNvPr>
          <p:cNvSpPr/>
          <p:nvPr userDrawn="1"/>
        </p:nvSpPr>
        <p:spPr>
          <a:xfrm>
            <a:off x="-15513" y="-1"/>
            <a:ext cx="12207513" cy="6872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19" name="Vrije vorm: vorm 118">
            <a:extLst>
              <a:ext uri="{FF2B5EF4-FFF2-40B4-BE49-F238E27FC236}">
                <a16:creationId xmlns:a16="http://schemas.microsoft.com/office/drawing/2014/main" id="{3655BC03-0ACB-4CE6-8ECD-B16113E38410}"/>
              </a:ext>
            </a:extLst>
          </p:cNvPr>
          <p:cNvSpPr/>
          <p:nvPr userDrawn="1"/>
        </p:nvSpPr>
        <p:spPr>
          <a:xfrm>
            <a:off x="-385" y="-24758"/>
            <a:ext cx="4055096" cy="6981703"/>
          </a:xfrm>
          <a:custGeom>
            <a:avLst/>
            <a:gdLst>
              <a:gd name="connsiteX0" fmla="*/ 0 w 4055096"/>
              <a:gd name="connsiteY0" fmla="*/ 0 h 6981703"/>
              <a:gd name="connsiteX1" fmla="*/ 4055096 w 4055096"/>
              <a:gd name="connsiteY1" fmla="*/ 0 h 6981703"/>
              <a:gd name="connsiteX2" fmla="*/ 1027769 w 4055096"/>
              <a:gd name="connsiteY2" fmla="*/ 6981703 h 6981703"/>
              <a:gd name="connsiteX3" fmla="*/ 268553 w 4055096"/>
              <a:gd name="connsiteY3" fmla="*/ 6981703 h 6981703"/>
              <a:gd name="connsiteX4" fmla="*/ 0 w 4055096"/>
              <a:gd name="connsiteY4" fmla="*/ 6362359 h 6981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5096" h="6981703">
                <a:moveTo>
                  <a:pt x="0" y="0"/>
                </a:moveTo>
                <a:lnTo>
                  <a:pt x="4055096" y="0"/>
                </a:lnTo>
                <a:lnTo>
                  <a:pt x="1027769" y="6981703"/>
                </a:lnTo>
                <a:lnTo>
                  <a:pt x="268553" y="6981703"/>
                </a:lnTo>
                <a:lnTo>
                  <a:pt x="0" y="636235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23" name="Vrije vorm: vorm 122">
            <a:extLst>
              <a:ext uri="{FF2B5EF4-FFF2-40B4-BE49-F238E27FC236}">
                <a16:creationId xmlns:a16="http://schemas.microsoft.com/office/drawing/2014/main" id="{AA7F5BE9-EB78-4F08-AE29-CCB6BB011108}"/>
              </a:ext>
            </a:extLst>
          </p:cNvPr>
          <p:cNvSpPr>
            <a:spLocks/>
          </p:cNvSpPr>
          <p:nvPr userDrawn="1"/>
        </p:nvSpPr>
        <p:spPr>
          <a:xfrm>
            <a:off x="-16570" y="3343358"/>
            <a:ext cx="3162139" cy="3555531"/>
          </a:xfrm>
          <a:custGeom>
            <a:avLst/>
            <a:gdLst>
              <a:gd name="connsiteX0" fmla="*/ 1231606 w 3162139"/>
              <a:gd name="connsiteY0" fmla="*/ 0 h 3555531"/>
              <a:gd name="connsiteX1" fmla="*/ 1620430 w 3162139"/>
              <a:gd name="connsiteY1" fmla="*/ 0 h 3555531"/>
              <a:gd name="connsiteX2" fmla="*/ 3162139 w 3162139"/>
              <a:gd name="connsiteY2" fmla="*/ 3555531 h 3555531"/>
              <a:gd name="connsiteX3" fmla="*/ 0 w 3162139"/>
              <a:gd name="connsiteY3" fmla="*/ 3555531 h 3555531"/>
              <a:gd name="connsiteX4" fmla="*/ 0 w 3162139"/>
              <a:gd name="connsiteY4" fmla="*/ 2840365 h 3555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139" h="3555531">
                <a:moveTo>
                  <a:pt x="1231606" y="0"/>
                </a:moveTo>
                <a:lnTo>
                  <a:pt x="1620430" y="0"/>
                </a:lnTo>
                <a:lnTo>
                  <a:pt x="3162139" y="3555531"/>
                </a:lnTo>
                <a:lnTo>
                  <a:pt x="0" y="3555531"/>
                </a:lnTo>
                <a:lnTo>
                  <a:pt x="0" y="284036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27" name="Vrije vorm: vorm 126">
            <a:extLst>
              <a:ext uri="{FF2B5EF4-FFF2-40B4-BE49-F238E27FC236}">
                <a16:creationId xmlns:a16="http://schemas.microsoft.com/office/drawing/2014/main" id="{C83E5FC8-C062-4826-B8BF-DA4E5C6F83B4}"/>
              </a:ext>
            </a:extLst>
          </p:cNvPr>
          <p:cNvSpPr>
            <a:spLocks/>
          </p:cNvSpPr>
          <p:nvPr userDrawn="1"/>
        </p:nvSpPr>
        <p:spPr>
          <a:xfrm>
            <a:off x="7766523" y="1129595"/>
            <a:ext cx="4472783" cy="5769295"/>
          </a:xfrm>
          <a:custGeom>
            <a:avLst/>
            <a:gdLst>
              <a:gd name="connsiteX0" fmla="*/ 2501616 w 4472783"/>
              <a:gd name="connsiteY0" fmla="*/ 0 h 5769295"/>
              <a:gd name="connsiteX1" fmla="*/ 3270931 w 4472783"/>
              <a:gd name="connsiteY1" fmla="*/ 0 h 5769295"/>
              <a:gd name="connsiteX2" fmla="*/ 4472783 w 4472783"/>
              <a:gd name="connsiteY2" fmla="*/ 2771744 h 5769295"/>
              <a:gd name="connsiteX3" fmla="*/ 4472783 w 4472783"/>
              <a:gd name="connsiteY3" fmla="*/ 5769295 h 5769295"/>
              <a:gd name="connsiteX4" fmla="*/ 0 w 4472783"/>
              <a:gd name="connsiteY4" fmla="*/ 5769295 h 576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2783" h="5769295">
                <a:moveTo>
                  <a:pt x="2501616" y="0"/>
                </a:moveTo>
                <a:lnTo>
                  <a:pt x="3270931" y="0"/>
                </a:lnTo>
                <a:lnTo>
                  <a:pt x="4472783" y="2771744"/>
                </a:lnTo>
                <a:lnTo>
                  <a:pt x="4472783" y="5769295"/>
                </a:lnTo>
                <a:lnTo>
                  <a:pt x="0" y="5769295"/>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32" name="Vrije vorm: vorm 131">
            <a:extLst>
              <a:ext uri="{FF2B5EF4-FFF2-40B4-BE49-F238E27FC236}">
                <a16:creationId xmlns:a16="http://schemas.microsoft.com/office/drawing/2014/main" id="{AE9FFAF6-2E26-455A-94A8-B733575E3494}"/>
              </a:ext>
            </a:extLst>
          </p:cNvPr>
          <p:cNvSpPr>
            <a:spLocks/>
          </p:cNvSpPr>
          <p:nvPr userDrawn="1"/>
        </p:nvSpPr>
        <p:spPr>
          <a:xfrm>
            <a:off x="7200013" y="1874540"/>
            <a:ext cx="4923578" cy="5024349"/>
          </a:xfrm>
          <a:custGeom>
            <a:avLst/>
            <a:gdLst>
              <a:gd name="connsiteX0" fmla="*/ 2178601 w 4923578"/>
              <a:gd name="connsiteY0" fmla="*/ 0 h 5024349"/>
              <a:gd name="connsiteX1" fmla="*/ 2744977 w 4923578"/>
              <a:gd name="connsiteY1" fmla="*/ 0 h 5024349"/>
              <a:gd name="connsiteX2" fmla="*/ 4923578 w 4923578"/>
              <a:gd name="connsiteY2" fmla="*/ 5024349 h 5024349"/>
              <a:gd name="connsiteX3" fmla="*/ 0 w 4923578"/>
              <a:gd name="connsiteY3" fmla="*/ 5024349 h 5024349"/>
            </a:gdLst>
            <a:ahLst/>
            <a:cxnLst>
              <a:cxn ang="0">
                <a:pos x="connsiteX0" y="connsiteY0"/>
              </a:cxn>
              <a:cxn ang="0">
                <a:pos x="connsiteX1" y="connsiteY1"/>
              </a:cxn>
              <a:cxn ang="0">
                <a:pos x="connsiteX2" y="connsiteY2"/>
              </a:cxn>
              <a:cxn ang="0">
                <a:pos x="connsiteX3" y="connsiteY3"/>
              </a:cxn>
            </a:cxnLst>
            <a:rect l="l" t="t" r="r" b="b"/>
            <a:pathLst>
              <a:path w="4923578" h="5024349">
                <a:moveTo>
                  <a:pt x="2178601" y="0"/>
                </a:moveTo>
                <a:lnTo>
                  <a:pt x="2744977" y="0"/>
                </a:lnTo>
                <a:lnTo>
                  <a:pt x="4923578" y="5024349"/>
                </a:lnTo>
                <a:lnTo>
                  <a:pt x="0" y="5024349"/>
                </a:lnTo>
                <a:close/>
              </a:path>
            </a:pathLst>
          </a:custGeom>
          <a:ln w="25400">
            <a:solidFill>
              <a:schemeClr val="tx2"/>
            </a:solidFill>
            <a:miter lim="800000"/>
          </a:ln>
        </p:spPr>
        <p:txBody>
          <a:bodyPr vert="horz" lIns="0" tIns="0" rIns="0" bIns="0" rtlCol="0" anchor="ctr">
            <a:noAutofit/>
          </a:bodyPr>
          <a:lstStyle/>
          <a:p>
            <a:pPr marL="263532" lvl="0" indent="-263532"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grpSp>
        <p:nvGrpSpPr>
          <p:cNvPr id="16" name="Instruction">
            <a:extLst>
              <a:ext uri="{FF2B5EF4-FFF2-40B4-BE49-F238E27FC236}">
                <a16:creationId xmlns:a16="http://schemas.microsoft.com/office/drawing/2014/main" id="{E1EA1AF7-72D3-4B47-9F73-52D07030818E}"/>
              </a:ext>
            </a:extLst>
          </p:cNvPr>
          <p:cNvGrpSpPr/>
          <p:nvPr userDrawn="1"/>
        </p:nvGrpSpPr>
        <p:grpSpPr>
          <a:xfrm>
            <a:off x="12391602" y="2"/>
            <a:ext cx="3187954" cy="6779981"/>
            <a:chOff x="12391602" y="0"/>
            <a:chExt cx="3187954" cy="6779981"/>
          </a:xfrm>
        </p:grpSpPr>
        <p:grpSp>
          <p:nvGrpSpPr>
            <p:cNvPr id="19" name="Groep 18">
              <a:extLst>
                <a:ext uri="{FF2B5EF4-FFF2-40B4-BE49-F238E27FC236}">
                  <a16:creationId xmlns:a16="http://schemas.microsoft.com/office/drawing/2014/main" id="{425368B7-8470-44DC-A524-E898C2D4FB87}"/>
                </a:ext>
              </a:extLst>
            </p:cNvPr>
            <p:cNvGrpSpPr/>
            <p:nvPr userDrawn="1"/>
          </p:nvGrpSpPr>
          <p:grpSpPr>
            <a:xfrm>
              <a:off x="12757283" y="3100116"/>
              <a:ext cx="1499406" cy="678267"/>
              <a:chOff x="12757283" y="3120781"/>
              <a:chExt cx="1499406" cy="678267"/>
            </a:xfrm>
          </p:grpSpPr>
          <p:sp>
            <p:nvSpPr>
              <p:cNvPr id="72" name="Rechthoek 71">
                <a:extLst>
                  <a:ext uri="{FF2B5EF4-FFF2-40B4-BE49-F238E27FC236}">
                    <a16:creationId xmlns:a16="http://schemas.microsoft.com/office/drawing/2014/main" id="{C2BA1FAB-5BDE-4B34-A22A-BAD13C336333}"/>
                  </a:ext>
                </a:extLst>
              </p:cNvPr>
              <p:cNvSpPr/>
              <p:nvPr userDrawn="1"/>
            </p:nvSpPr>
            <p:spPr>
              <a:xfrm>
                <a:off x="12757283" y="3120781"/>
                <a:ext cx="149940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73" name="Rechthoek 72">
                <a:extLst>
                  <a:ext uri="{FF2B5EF4-FFF2-40B4-BE49-F238E27FC236}">
                    <a16:creationId xmlns:a16="http://schemas.microsoft.com/office/drawing/2014/main" id="{AEF0406A-7B3A-4852-9EEF-2EFF15DD5B10}"/>
                  </a:ext>
                </a:extLst>
              </p:cNvPr>
              <p:cNvSpPr/>
              <p:nvPr userDrawn="1"/>
            </p:nvSpPr>
            <p:spPr>
              <a:xfrm>
                <a:off x="12761843" y="3432170"/>
                <a:ext cx="1478943" cy="257235"/>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74" name="Tekstvak 73">
                <a:extLst>
                  <a:ext uri="{FF2B5EF4-FFF2-40B4-BE49-F238E27FC236}">
                    <a16:creationId xmlns:a16="http://schemas.microsoft.com/office/drawing/2014/main" id="{24DF60DE-1A7F-49AC-A14A-8E24FF6E7020}"/>
                  </a:ext>
                </a:extLst>
              </p:cNvPr>
              <p:cNvSpPr txBox="1"/>
              <p:nvPr userDrawn="1"/>
            </p:nvSpPr>
            <p:spPr>
              <a:xfrm>
                <a:off x="12997648" y="3159891"/>
                <a:ext cx="957819" cy="203133"/>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800" b="0" kern="1200" noProof="0" dirty="0">
                    <a:solidFill>
                      <a:schemeClr val="tx1"/>
                    </a:solidFill>
                    <a:latin typeface="Arial" panose="020B0604020202020204" pitchFamily="34" charset="0"/>
                    <a:ea typeface="+mn-ea"/>
                    <a:cs typeface="Arial" panose="020B0604020202020204" pitchFamily="34" charset="0"/>
                  </a:rPr>
                  <a:t>Send to front</a:t>
                </a:r>
              </a:p>
            </p:txBody>
          </p:sp>
          <p:sp>
            <p:nvSpPr>
              <p:cNvPr id="75" name="Tekstvak 74">
                <a:extLst>
                  <a:ext uri="{FF2B5EF4-FFF2-40B4-BE49-F238E27FC236}">
                    <a16:creationId xmlns:a16="http://schemas.microsoft.com/office/drawing/2014/main" id="{36AA07C8-8D25-4E2B-B1E3-17700B4134AB}"/>
                  </a:ext>
                </a:extLst>
              </p:cNvPr>
              <p:cNvSpPr txBox="1"/>
              <p:nvPr userDrawn="1"/>
            </p:nvSpPr>
            <p:spPr>
              <a:xfrm>
                <a:off x="12984219" y="3481017"/>
                <a:ext cx="1165564" cy="203133"/>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800" b="0" kern="1200" noProof="0" dirty="0">
                    <a:solidFill>
                      <a:schemeClr val="tx1"/>
                    </a:solidFill>
                    <a:latin typeface="Arial" panose="020B0604020202020204" pitchFamily="34" charset="0"/>
                    <a:ea typeface="+mn-ea"/>
                    <a:cs typeface="Arial" panose="020B0604020202020204" pitchFamily="34" charset="0"/>
                  </a:rPr>
                  <a:t>Send to back</a:t>
                </a:r>
              </a:p>
            </p:txBody>
          </p:sp>
          <p:pic>
            <p:nvPicPr>
              <p:cNvPr id="76" name="Picture 3">
                <a:extLst>
                  <a:ext uri="{FF2B5EF4-FFF2-40B4-BE49-F238E27FC236}">
                    <a16:creationId xmlns:a16="http://schemas.microsoft.com/office/drawing/2014/main" id="{9CEA5AF9-8984-45E7-8F32-A6CBE28506E3}"/>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3938926" y="3567717"/>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 name="Gelijkbenige driehoek 76">
                <a:extLst>
                  <a:ext uri="{FF2B5EF4-FFF2-40B4-BE49-F238E27FC236}">
                    <a16:creationId xmlns:a16="http://schemas.microsoft.com/office/drawing/2014/main" id="{30053AE9-992A-458D-87B4-16A01C08030E}"/>
                  </a:ext>
                </a:extLst>
              </p:cNvPr>
              <p:cNvSpPr/>
              <p:nvPr userDrawn="1"/>
            </p:nvSpPr>
            <p:spPr>
              <a:xfrm rot="5400000">
                <a:off x="14094210" y="3548999"/>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nvGrpSpPr>
              <p:cNvPr id="78" name="Groep 77">
                <a:extLst>
                  <a:ext uri="{FF2B5EF4-FFF2-40B4-BE49-F238E27FC236}">
                    <a16:creationId xmlns:a16="http://schemas.microsoft.com/office/drawing/2014/main" id="{1DB81B09-F8C5-4BFD-84EF-6D7EB48A157F}"/>
                  </a:ext>
                </a:extLst>
              </p:cNvPr>
              <p:cNvGrpSpPr/>
              <p:nvPr userDrawn="1"/>
            </p:nvGrpSpPr>
            <p:grpSpPr>
              <a:xfrm>
                <a:off x="12822311" y="3178534"/>
                <a:ext cx="182309" cy="163794"/>
                <a:chOff x="12832541" y="3162395"/>
                <a:chExt cx="219532" cy="197236"/>
              </a:xfrm>
            </p:grpSpPr>
            <p:sp>
              <p:nvSpPr>
                <p:cNvPr id="83" name="Rechthoek 82">
                  <a:extLst>
                    <a:ext uri="{FF2B5EF4-FFF2-40B4-BE49-F238E27FC236}">
                      <a16:creationId xmlns:a16="http://schemas.microsoft.com/office/drawing/2014/main" id="{EA2656F6-9CA0-4A19-8FC7-2456EE9D2FE2}"/>
                    </a:ext>
                  </a:extLst>
                </p:cNvPr>
                <p:cNvSpPr/>
                <p:nvPr userDrawn="1"/>
              </p:nvSpPr>
              <p:spPr>
                <a:xfrm>
                  <a:off x="12832541" y="3162395"/>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4" name="Rechthoek 83">
                  <a:extLst>
                    <a:ext uri="{FF2B5EF4-FFF2-40B4-BE49-F238E27FC236}">
                      <a16:creationId xmlns:a16="http://schemas.microsoft.com/office/drawing/2014/main" id="{5799543B-D0A8-436F-A413-C79C7BE35B18}"/>
                    </a:ext>
                  </a:extLst>
                </p:cNvPr>
                <p:cNvSpPr/>
                <p:nvPr userDrawn="1"/>
              </p:nvSpPr>
              <p:spPr>
                <a:xfrm>
                  <a:off x="12970586" y="3278144"/>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5" name="Rechthoek 84">
                  <a:extLst>
                    <a:ext uri="{FF2B5EF4-FFF2-40B4-BE49-F238E27FC236}">
                      <a16:creationId xmlns:a16="http://schemas.microsoft.com/office/drawing/2014/main" id="{B37DD30A-B704-4F37-BDBB-C3FFD2A60FCE}"/>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nvGrpSpPr>
              <p:cNvPr id="79" name="Groep 78">
                <a:extLst>
                  <a:ext uri="{FF2B5EF4-FFF2-40B4-BE49-F238E27FC236}">
                    <a16:creationId xmlns:a16="http://schemas.microsoft.com/office/drawing/2014/main" id="{61B7335D-F2F9-45E6-B348-313F09362D90}"/>
                  </a:ext>
                </a:extLst>
              </p:cNvPr>
              <p:cNvGrpSpPr/>
              <p:nvPr userDrawn="1"/>
            </p:nvGrpSpPr>
            <p:grpSpPr>
              <a:xfrm>
                <a:off x="12822311" y="3480352"/>
                <a:ext cx="182309" cy="163794"/>
                <a:chOff x="12832541" y="3162395"/>
                <a:chExt cx="219532" cy="197236"/>
              </a:xfrm>
            </p:grpSpPr>
            <p:sp>
              <p:nvSpPr>
                <p:cNvPr id="80" name="Rechthoek 79">
                  <a:extLst>
                    <a:ext uri="{FF2B5EF4-FFF2-40B4-BE49-F238E27FC236}">
                      <a16:creationId xmlns:a16="http://schemas.microsoft.com/office/drawing/2014/main" id="{A0327A0C-0FF9-43DF-B3AF-5490494D06F9}"/>
                    </a:ext>
                  </a:extLst>
                </p:cNvPr>
                <p:cNvSpPr/>
                <p:nvPr userDrawn="1"/>
              </p:nvSpPr>
              <p:spPr>
                <a:xfrm>
                  <a:off x="12873284" y="3191991"/>
                  <a:ext cx="138045" cy="138044"/>
                </a:xfrm>
                <a:prstGeom prst="rect">
                  <a:avLst/>
                </a:prstGeom>
                <a:solidFill>
                  <a:srgbClr val="EABE7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1" name="Rechthoek 80">
                  <a:extLst>
                    <a:ext uri="{FF2B5EF4-FFF2-40B4-BE49-F238E27FC236}">
                      <a16:creationId xmlns:a16="http://schemas.microsoft.com/office/drawing/2014/main" id="{2AED7B3A-FE8C-46E7-A07D-936D04A6C7D8}"/>
                    </a:ext>
                  </a:extLst>
                </p:cNvPr>
                <p:cNvSpPr/>
                <p:nvPr userDrawn="1"/>
              </p:nvSpPr>
              <p:spPr>
                <a:xfrm>
                  <a:off x="12832541" y="3162395"/>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82" name="Rechthoek 81">
                  <a:extLst>
                    <a:ext uri="{FF2B5EF4-FFF2-40B4-BE49-F238E27FC236}">
                      <a16:creationId xmlns:a16="http://schemas.microsoft.com/office/drawing/2014/main" id="{176453B9-2F56-4601-9A48-FD918B9CE266}"/>
                    </a:ext>
                  </a:extLst>
                </p:cNvPr>
                <p:cNvSpPr/>
                <p:nvPr userDrawn="1"/>
              </p:nvSpPr>
              <p:spPr>
                <a:xfrm>
                  <a:off x="12970586" y="3278144"/>
                  <a:ext cx="81487" cy="81487"/>
                </a:xfrm>
                <a:prstGeom prst="rect">
                  <a:avLst/>
                </a:prstGeom>
                <a:solidFill>
                  <a:schemeClr val="bg1"/>
                </a:solidFill>
                <a:ln w="12700">
                  <a:solidFill>
                    <a:srgbClr val="6969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nvGrpSpPr>
            <p:cNvPr id="20" name="Meer informatie">
              <a:extLst>
                <a:ext uri="{FF2B5EF4-FFF2-40B4-BE49-F238E27FC236}">
                  <a16:creationId xmlns:a16="http://schemas.microsoft.com/office/drawing/2014/main" id="{CCA07FEF-5B5C-4EDE-AF08-5BDAEB41A2F3}"/>
                </a:ext>
              </a:extLst>
            </p:cNvPr>
            <p:cNvGrpSpPr/>
            <p:nvPr userDrawn="1"/>
          </p:nvGrpSpPr>
          <p:grpSpPr>
            <a:xfrm>
              <a:off x="12396765" y="5972541"/>
              <a:ext cx="3178515" cy="807440"/>
              <a:chOff x="-3741486" y="5358091"/>
              <a:chExt cx="3178515" cy="807440"/>
            </a:xfrm>
          </p:grpSpPr>
          <p:sp>
            <p:nvSpPr>
              <p:cNvPr id="69" name="Freeform 101">
                <a:extLst>
                  <a:ext uri="{FF2B5EF4-FFF2-40B4-BE49-F238E27FC236}">
                    <a16:creationId xmlns:a16="http://schemas.microsoft.com/office/drawing/2014/main" id="{20CA10DA-A5BB-4FA2-8AC0-36BAE9ABB65E}"/>
                  </a:ext>
                </a:extLst>
              </p:cNvPr>
              <p:cNvSpPr>
                <a:spLocks noEditPoints="1"/>
              </p:cNvSpPr>
              <p:nvPr/>
            </p:nvSpPr>
            <p:spPr bwMode="auto">
              <a:xfrm>
                <a:off x="-3741486" y="5358091"/>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70" name="Rechthoek 69">
                <a:extLst>
                  <a:ext uri="{FF2B5EF4-FFF2-40B4-BE49-F238E27FC236}">
                    <a16:creationId xmlns:a16="http://schemas.microsoft.com/office/drawing/2014/main" id="{AA90ACE2-464F-42E0-AAF4-036CA3700482}"/>
                  </a:ext>
                </a:extLst>
              </p:cNvPr>
              <p:cNvSpPr/>
              <p:nvPr userDrawn="1"/>
            </p:nvSpPr>
            <p:spPr>
              <a:xfrm>
                <a:off x="-3380966" y="5430120"/>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71" name="Rechte verbindingslijn 70">
                <a:extLst>
                  <a:ext uri="{FF2B5EF4-FFF2-40B4-BE49-F238E27FC236}">
                    <a16:creationId xmlns:a16="http://schemas.microsoft.com/office/drawing/2014/main" id="{AC50AFCD-20A0-4370-9C28-60F902EE9874}"/>
                  </a:ext>
                </a:extLst>
              </p:cNvPr>
              <p:cNvCxnSpPr>
                <a:cxnSpLocks/>
              </p:cNvCxnSpPr>
              <p:nvPr userDrawn="1"/>
            </p:nvCxnSpPr>
            <p:spPr>
              <a:xfrm>
                <a:off x="-3740987" y="6165531"/>
                <a:ext cx="3178016" cy="0"/>
              </a:xfrm>
              <a:prstGeom prst="line">
                <a:avLst/>
              </a:prstGeom>
              <a:noFill/>
              <a:ln w="3175" cap="flat" cmpd="sng" algn="ctr">
                <a:solidFill>
                  <a:schemeClr val="accent1"/>
                </a:solidFill>
                <a:prstDash val="solid"/>
              </a:ln>
              <a:effectLst/>
            </p:spPr>
          </p:cxnSp>
        </p:grpSp>
        <p:sp>
          <p:nvSpPr>
            <p:cNvPr id="21" name="Rechthoek 20">
              <a:extLst>
                <a:ext uri="{FF2B5EF4-FFF2-40B4-BE49-F238E27FC236}">
                  <a16:creationId xmlns:a16="http://schemas.microsoft.com/office/drawing/2014/main" id="{16F926C9-3E13-40BC-A4D4-2AA9F5BC7B62}"/>
                </a:ext>
              </a:extLst>
            </p:cNvPr>
            <p:cNvSpPr/>
            <p:nvPr userDrawn="1"/>
          </p:nvSpPr>
          <p:spPr>
            <a:xfrm>
              <a:off x="12397263" y="0"/>
              <a:ext cx="3178016" cy="191611"/>
            </a:xfrm>
            <a:prstGeom prst="rect">
              <a:avLst/>
            </a:prstGeom>
            <a:noFill/>
            <a:ln w="25400" cap="flat" cmpd="sng" algn="ctr">
              <a:noFill/>
              <a:prstDash val="solid"/>
            </a:ln>
            <a:effectLst/>
          </p:spPr>
          <p:txBody>
            <a:bodyPr lIns="0" tIns="0" rIns="0" bIns="0" rtlCol="0" anchor="ctr"/>
            <a:lstStyle/>
            <a:p>
              <a:pPr marL="0" marR="0" lvl="0" indent="0" algn="l" defTabSz="914423" rtl="0"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ea typeface="+mn-ea"/>
                  <a:cs typeface="Segoe UI Light" panose="020B0502040204020203" pitchFamily="34" charset="0"/>
                </a:rPr>
                <a:t>Insert/change image</a:t>
              </a:r>
            </a:p>
          </p:txBody>
        </p:sp>
        <p:sp>
          <p:nvSpPr>
            <p:cNvPr id="22" name="Ovaal 21">
              <a:extLst>
                <a:ext uri="{FF2B5EF4-FFF2-40B4-BE49-F238E27FC236}">
                  <a16:creationId xmlns:a16="http://schemas.microsoft.com/office/drawing/2014/main" id="{46DF2F22-037D-4892-BC8A-46C732CA5B10}"/>
                </a:ext>
              </a:extLst>
            </p:cNvPr>
            <p:cNvSpPr/>
            <p:nvPr userDrawn="1"/>
          </p:nvSpPr>
          <p:spPr>
            <a:xfrm>
              <a:off x="12391602"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23" name="Rechte verbindingslijn 22">
              <a:extLst>
                <a:ext uri="{FF2B5EF4-FFF2-40B4-BE49-F238E27FC236}">
                  <a16:creationId xmlns:a16="http://schemas.microsoft.com/office/drawing/2014/main" id="{7068A9B3-058F-4A1D-B2CD-33128516E302}"/>
                </a:ext>
              </a:extLst>
            </p:cNvPr>
            <p:cNvCxnSpPr>
              <a:cxnSpLocks/>
            </p:cNvCxnSpPr>
            <p:nvPr userDrawn="1"/>
          </p:nvCxnSpPr>
          <p:spPr>
            <a:xfrm>
              <a:off x="12397262" y="241635"/>
              <a:ext cx="3178017" cy="0"/>
            </a:xfrm>
            <a:prstGeom prst="line">
              <a:avLst/>
            </a:prstGeom>
            <a:noFill/>
            <a:ln w="3175" cap="flat" cmpd="sng" algn="ctr">
              <a:solidFill>
                <a:schemeClr val="accent1"/>
              </a:solidFill>
              <a:prstDash val="solid"/>
            </a:ln>
            <a:effectLst/>
          </p:spPr>
        </p:cxnSp>
        <p:cxnSp>
          <p:nvCxnSpPr>
            <p:cNvPr id="24" name="Rechte verbindingslijn 23">
              <a:extLst>
                <a:ext uri="{FF2B5EF4-FFF2-40B4-BE49-F238E27FC236}">
                  <a16:creationId xmlns:a16="http://schemas.microsoft.com/office/drawing/2014/main" id="{AB0FFE30-2BA2-4B44-9AD6-EE55AF93C6D6}"/>
                </a:ext>
              </a:extLst>
            </p:cNvPr>
            <p:cNvCxnSpPr>
              <a:cxnSpLocks/>
            </p:cNvCxnSpPr>
            <p:nvPr userDrawn="1"/>
          </p:nvCxnSpPr>
          <p:spPr>
            <a:xfrm>
              <a:off x="12397262" y="1577933"/>
              <a:ext cx="3178017" cy="0"/>
            </a:xfrm>
            <a:prstGeom prst="line">
              <a:avLst/>
            </a:prstGeom>
            <a:noFill/>
            <a:ln w="3175" cap="flat" cmpd="sng" algn="ctr">
              <a:solidFill>
                <a:schemeClr val="accent1"/>
              </a:solidFill>
              <a:prstDash val="solid"/>
            </a:ln>
            <a:effectLst/>
          </p:spPr>
        </p:cxnSp>
        <p:sp>
          <p:nvSpPr>
            <p:cNvPr id="25" name="Rechthoek 24">
              <a:extLst>
                <a:ext uri="{FF2B5EF4-FFF2-40B4-BE49-F238E27FC236}">
                  <a16:creationId xmlns:a16="http://schemas.microsoft.com/office/drawing/2014/main" id="{BDB49E9E-D69E-48F8-A60D-33A1BA7580C2}"/>
                </a:ext>
              </a:extLst>
            </p:cNvPr>
            <p:cNvSpPr/>
            <p:nvPr userDrawn="1"/>
          </p:nvSpPr>
          <p:spPr>
            <a:xfrm>
              <a:off x="12757283"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26" name="Rechte verbindingslijn 25">
              <a:extLst>
                <a:ext uri="{FF2B5EF4-FFF2-40B4-BE49-F238E27FC236}">
                  <a16:creationId xmlns:a16="http://schemas.microsoft.com/office/drawing/2014/main" id="{52B5B684-FA19-470E-89C7-04E595A432B0}"/>
                </a:ext>
              </a:extLst>
            </p:cNvPr>
            <p:cNvCxnSpPr>
              <a:cxnSpLocks/>
            </p:cNvCxnSpPr>
            <p:nvPr userDrawn="1"/>
          </p:nvCxnSpPr>
          <p:spPr>
            <a:xfrm>
              <a:off x="12397262" y="3883011"/>
              <a:ext cx="3178017" cy="0"/>
            </a:xfrm>
            <a:prstGeom prst="line">
              <a:avLst/>
            </a:prstGeom>
            <a:noFill/>
            <a:ln w="3175" cap="flat" cmpd="sng" algn="ctr">
              <a:solidFill>
                <a:schemeClr val="accent1"/>
              </a:solidFill>
              <a:prstDash val="solid"/>
            </a:ln>
            <a:effectLst/>
          </p:spPr>
        </p:cxnSp>
        <p:sp>
          <p:nvSpPr>
            <p:cNvPr id="27" name="Ovaal 26">
              <a:extLst>
                <a:ext uri="{FF2B5EF4-FFF2-40B4-BE49-F238E27FC236}">
                  <a16:creationId xmlns:a16="http://schemas.microsoft.com/office/drawing/2014/main" id="{9529FF56-D63E-4AEC-88A8-FE84A8CC3E64}"/>
                </a:ext>
              </a:extLst>
            </p:cNvPr>
            <p:cNvSpPr/>
            <p:nvPr userDrawn="1"/>
          </p:nvSpPr>
          <p:spPr>
            <a:xfrm>
              <a:off x="12391602"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8" name="Rechthoek 27">
              <a:extLst>
                <a:ext uri="{FF2B5EF4-FFF2-40B4-BE49-F238E27FC236}">
                  <a16:creationId xmlns:a16="http://schemas.microsoft.com/office/drawing/2014/main" id="{2439832E-5E5A-4438-B3EB-6223DE5B2B7A}"/>
                </a:ext>
              </a:extLst>
            </p:cNvPr>
            <p:cNvSpPr/>
            <p:nvPr userDrawn="1"/>
          </p:nvSpPr>
          <p:spPr>
            <a:xfrm>
              <a:off x="12757283"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29" name="Groep 28">
              <a:extLst>
                <a:ext uri="{FF2B5EF4-FFF2-40B4-BE49-F238E27FC236}">
                  <a16:creationId xmlns:a16="http://schemas.microsoft.com/office/drawing/2014/main" id="{BEDAC918-B683-4B54-8E8B-7131756F8A22}"/>
                </a:ext>
              </a:extLst>
            </p:cNvPr>
            <p:cNvGrpSpPr/>
            <p:nvPr userDrawn="1"/>
          </p:nvGrpSpPr>
          <p:grpSpPr>
            <a:xfrm>
              <a:off x="12757283" y="2184550"/>
              <a:ext cx="825500" cy="209550"/>
              <a:chOff x="13504624" y="2482850"/>
              <a:chExt cx="825500" cy="209550"/>
            </a:xfrm>
          </p:grpSpPr>
          <p:sp>
            <p:nvSpPr>
              <p:cNvPr id="66" name="Rechthoek 65">
                <a:extLst>
                  <a:ext uri="{FF2B5EF4-FFF2-40B4-BE49-F238E27FC236}">
                    <a16:creationId xmlns:a16="http://schemas.microsoft.com/office/drawing/2014/main" id="{B3946F96-C1DB-468B-8A98-61F4B2F1F7C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67" name="Rechte verbindingslijn 66">
                <a:extLst>
                  <a:ext uri="{FF2B5EF4-FFF2-40B4-BE49-F238E27FC236}">
                    <a16:creationId xmlns:a16="http://schemas.microsoft.com/office/drawing/2014/main" id="{23F4A049-F340-4C51-857B-D7FCA714E0F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68" name="Gelijkbenige driehoek 67">
                <a:extLst>
                  <a:ext uri="{FF2B5EF4-FFF2-40B4-BE49-F238E27FC236}">
                    <a16:creationId xmlns:a16="http://schemas.microsoft.com/office/drawing/2014/main" id="{3700CFEC-9141-4DB6-94E7-DCDC2D10771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nvGrpSpPr>
            <p:cNvPr id="30" name="Groep 29">
              <a:extLst>
                <a:ext uri="{FF2B5EF4-FFF2-40B4-BE49-F238E27FC236}">
                  <a16:creationId xmlns:a16="http://schemas.microsoft.com/office/drawing/2014/main" id="{C6F46B8C-40C7-4550-81DF-DBCB50635808}"/>
                </a:ext>
              </a:extLst>
            </p:cNvPr>
            <p:cNvGrpSpPr/>
            <p:nvPr userDrawn="1"/>
          </p:nvGrpSpPr>
          <p:grpSpPr>
            <a:xfrm>
              <a:off x="12757283" y="1141626"/>
              <a:ext cx="294789" cy="318834"/>
              <a:chOff x="14466489" y="1001522"/>
              <a:chExt cx="290627" cy="314333"/>
            </a:xfrm>
          </p:grpSpPr>
          <p:sp>
            <p:nvSpPr>
              <p:cNvPr id="56" name="Rechthoek 55">
                <a:extLst>
                  <a:ext uri="{FF2B5EF4-FFF2-40B4-BE49-F238E27FC236}">
                    <a16:creationId xmlns:a16="http://schemas.microsoft.com/office/drawing/2014/main" id="{3B51A563-2398-4EEC-8A96-5EFF78C18200}"/>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7" name="Ovaal 56">
                <a:extLst>
                  <a:ext uri="{FF2B5EF4-FFF2-40B4-BE49-F238E27FC236}">
                    <a16:creationId xmlns:a16="http://schemas.microsoft.com/office/drawing/2014/main" id="{53448FDC-053C-45C9-B667-E70075210734}"/>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58" name="Vrije vorm: vorm 57">
                <a:extLst>
                  <a:ext uri="{FF2B5EF4-FFF2-40B4-BE49-F238E27FC236}">
                    <a16:creationId xmlns:a16="http://schemas.microsoft.com/office/drawing/2014/main" id="{CA843D9E-6850-4C67-900E-B1AE9349184C}"/>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60" name="Rechthoek: afgeronde hoeken 59">
                <a:extLst>
                  <a:ext uri="{FF2B5EF4-FFF2-40B4-BE49-F238E27FC236}">
                    <a16:creationId xmlns:a16="http://schemas.microsoft.com/office/drawing/2014/main" id="{791DE7E2-1E18-4726-8E23-69F791D20DFC}"/>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cxnSp>
            <p:nvCxnSpPr>
              <p:cNvPr id="64" name="Rechte verbindingslijn 63">
                <a:extLst>
                  <a:ext uri="{FF2B5EF4-FFF2-40B4-BE49-F238E27FC236}">
                    <a16:creationId xmlns:a16="http://schemas.microsoft.com/office/drawing/2014/main" id="{D0CCD0CC-C3BF-4B81-971E-B46D499C28B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65" name="Rechte verbindingslijn 64">
                <a:extLst>
                  <a:ext uri="{FF2B5EF4-FFF2-40B4-BE49-F238E27FC236}">
                    <a16:creationId xmlns:a16="http://schemas.microsoft.com/office/drawing/2014/main" id="{801E32F7-6390-49B6-984C-F03A47C393EA}"/>
                  </a:ext>
                </a:extLst>
              </p:cNvPr>
              <p:cNvCxnSpPr>
                <a:cxnSpLocks/>
                <a:stCxn id="60"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31" name="Ovaal 30">
              <a:extLst>
                <a:ext uri="{FF2B5EF4-FFF2-40B4-BE49-F238E27FC236}">
                  <a16:creationId xmlns:a16="http://schemas.microsoft.com/office/drawing/2014/main" id="{7BB9E9EC-D208-4988-8C97-64FBAE3753B1}"/>
                </a:ext>
              </a:extLst>
            </p:cNvPr>
            <p:cNvSpPr/>
            <p:nvPr userDrawn="1"/>
          </p:nvSpPr>
          <p:spPr>
            <a:xfrm>
              <a:off x="12391602"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32" name="Rechthoek 31">
              <a:extLst>
                <a:ext uri="{FF2B5EF4-FFF2-40B4-BE49-F238E27FC236}">
                  <a16:creationId xmlns:a16="http://schemas.microsoft.com/office/drawing/2014/main" id="{6B0A29DF-B873-4B3D-A092-A1378100C0BB}"/>
                </a:ext>
              </a:extLst>
            </p:cNvPr>
            <p:cNvSpPr/>
            <p:nvPr userDrawn="1"/>
          </p:nvSpPr>
          <p:spPr>
            <a:xfrm>
              <a:off x="12757284" y="2684015"/>
              <a:ext cx="2817996" cy="316612"/>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Click with the right mouse button on the image and choose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´Send to back´</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33" name="Rechte verbindingslijn 32">
              <a:extLst>
                <a:ext uri="{FF2B5EF4-FFF2-40B4-BE49-F238E27FC236}">
                  <a16:creationId xmlns:a16="http://schemas.microsoft.com/office/drawing/2014/main" id="{186A2B21-611F-4169-9A4D-73C4D4B44678}"/>
                </a:ext>
              </a:extLst>
            </p:cNvPr>
            <p:cNvCxnSpPr>
              <a:cxnSpLocks/>
            </p:cNvCxnSpPr>
            <p:nvPr userDrawn="1"/>
          </p:nvCxnSpPr>
          <p:spPr>
            <a:xfrm>
              <a:off x="12397262" y="2499789"/>
              <a:ext cx="3178017" cy="0"/>
            </a:xfrm>
            <a:prstGeom prst="line">
              <a:avLst/>
            </a:prstGeom>
            <a:noFill/>
            <a:ln w="3175" cap="flat" cmpd="sng" algn="ctr">
              <a:solidFill>
                <a:schemeClr val="accent1"/>
              </a:solidFill>
              <a:prstDash val="solid"/>
            </a:ln>
            <a:effectLst/>
          </p:spPr>
        </p:cxnSp>
        <p:cxnSp>
          <p:nvCxnSpPr>
            <p:cNvPr id="34" name="Rechte verbindingslijn 33">
              <a:extLst>
                <a:ext uri="{FF2B5EF4-FFF2-40B4-BE49-F238E27FC236}">
                  <a16:creationId xmlns:a16="http://schemas.microsoft.com/office/drawing/2014/main" id="{879D09AD-A3EB-48C8-AD9C-CA5AB513A7DB}"/>
                </a:ext>
              </a:extLst>
            </p:cNvPr>
            <p:cNvCxnSpPr>
              <a:cxnSpLocks/>
            </p:cNvCxnSpPr>
            <p:nvPr userDrawn="1"/>
          </p:nvCxnSpPr>
          <p:spPr>
            <a:xfrm>
              <a:off x="12397262" y="5855050"/>
              <a:ext cx="3178017" cy="0"/>
            </a:xfrm>
            <a:prstGeom prst="line">
              <a:avLst/>
            </a:prstGeom>
            <a:noFill/>
            <a:ln w="3175" cap="flat" cmpd="sng" algn="ctr">
              <a:solidFill>
                <a:schemeClr val="accent1"/>
              </a:solidFill>
              <a:prstDash val="solid"/>
            </a:ln>
            <a:effectLst/>
          </p:spPr>
        </p:cxnSp>
        <p:sp>
          <p:nvSpPr>
            <p:cNvPr id="35" name="Ovaal 34">
              <a:extLst>
                <a:ext uri="{FF2B5EF4-FFF2-40B4-BE49-F238E27FC236}">
                  <a16:creationId xmlns:a16="http://schemas.microsoft.com/office/drawing/2014/main" id="{7627FA83-34C3-4C68-819E-6A761461140F}"/>
                </a:ext>
              </a:extLst>
            </p:cNvPr>
            <p:cNvSpPr/>
            <p:nvPr userDrawn="1"/>
          </p:nvSpPr>
          <p:spPr>
            <a:xfrm>
              <a:off x="12395878" y="402068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36" name="Rechthoek 35">
              <a:extLst>
                <a:ext uri="{FF2B5EF4-FFF2-40B4-BE49-F238E27FC236}">
                  <a16:creationId xmlns:a16="http://schemas.microsoft.com/office/drawing/2014/main" id="{D3C62850-E33B-4188-8122-8B67F495F8BE}"/>
                </a:ext>
              </a:extLst>
            </p:cNvPr>
            <p:cNvSpPr/>
            <p:nvPr userDrawn="1"/>
          </p:nvSpPr>
          <p:spPr>
            <a:xfrm>
              <a:off x="12761560" y="4086748"/>
              <a:ext cx="2817996" cy="729684"/>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37" name="Groep 36">
              <a:extLst>
                <a:ext uri="{FF2B5EF4-FFF2-40B4-BE49-F238E27FC236}">
                  <a16:creationId xmlns:a16="http://schemas.microsoft.com/office/drawing/2014/main" id="{6B66D762-2779-4D63-9C4F-0FE9175F1CC3}"/>
                </a:ext>
              </a:extLst>
            </p:cNvPr>
            <p:cNvGrpSpPr/>
            <p:nvPr userDrawn="1"/>
          </p:nvGrpSpPr>
          <p:grpSpPr>
            <a:xfrm>
              <a:off x="12700791" y="5110866"/>
              <a:ext cx="514284" cy="612918"/>
              <a:chOff x="12682980" y="3403241"/>
              <a:chExt cx="622284" cy="741632"/>
            </a:xfrm>
          </p:grpSpPr>
          <p:grpSp>
            <p:nvGrpSpPr>
              <p:cNvPr id="38" name="Groep 37">
                <a:extLst>
                  <a:ext uri="{FF2B5EF4-FFF2-40B4-BE49-F238E27FC236}">
                    <a16:creationId xmlns:a16="http://schemas.microsoft.com/office/drawing/2014/main" id="{650B460A-082D-4B2B-AC1F-04F91B70DBE0}"/>
                  </a:ext>
                </a:extLst>
              </p:cNvPr>
              <p:cNvGrpSpPr/>
              <p:nvPr userDrawn="1"/>
            </p:nvGrpSpPr>
            <p:grpSpPr>
              <a:xfrm>
                <a:off x="12771568" y="3403241"/>
                <a:ext cx="467138" cy="448489"/>
                <a:chOff x="12782195" y="3403241"/>
                <a:chExt cx="467138" cy="448489"/>
              </a:xfrm>
            </p:grpSpPr>
            <p:grpSp>
              <p:nvGrpSpPr>
                <p:cNvPr id="41" name="Groep 40">
                  <a:extLst>
                    <a:ext uri="{FF2B5EF4-FFF2-40B4-BE49-F238E27FC236}">
                      <a16:creationId xmlns:a16="http://schemas.microsoft.com/office/drawing/2014/main" id="{A70CC0A3-F6BA-4D0E-ADF6-F9AFC1BE62FF}"/>
                    </a:ext>
                  </a:extLst>
                </p:cNvPr>
                <p:cNvGrpSpPr/>
                <p:nvPr userDrawn="1"/>
              </p:nvGrpSpPr>
              <p:grpSpPr>
                <a:xfrm>
                  <a:off x="12782195" y="3403241"/>
                  <a:ext cx="412967" cy="393907"/>
                  <a:chOff x="13554906" y="3320109"/>
                  <a:chExt cx="443906" cy="423419"/>
                </a:xfrm>
              </p:grpSpPr>
              <p:grpSp>
                <p:nvGrpSpPr>
                  <p:cNvPr id="48" name="Groep 47">
                    <a:extLst>
                      <a:ext uri="{FF2B5EF4-FFF2-40B4-BE49-F238E27FC236}">
                        <a16:creationId xmlns:a16="http://schemas.microsoft.com/office/drawing/2014/main" id="{881CAB12-6F97-4667-81A3-1BAD8E2BF446}"/>
                      </a:ext>
                    </a:extLst>
                  </p:cNvPr>
                  <p:cNvGrpSpPr/>
                  <p:nvPr userDrawn="1"/>
                </p:nvGrpSpPr>
                <p:grpSpPr>
                  <a:xfrm>
                    <a:off x="13554906" y="3320109"/>
                    <a:ext cx="443906" cy="423419"/>
                    <a:chOff x="12909684" y="1276143"/>
                    <a:chExt cx="443906" cy="423419"/>
                  </a:xfrm>
                </p:grpSpPr>
                <p:sp>
                  <p:nvSpPr>
                    <p:cNvPr id="51" name="Rechthoek 50">
                      <a:extLst>
                        <a:ext uri="{FF2B5EF4-FFF2-40B4-BE49-F238E27FC236}">
                          <a16:creationId xmlns:a16="http://schemas.microsoft.com/office/drawing/2014/main" id="{ABE3C3CB-5E30-438E-88B9-18A274A2ACA1}"/>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3" name="Rechthoek 52">
                      <a:extLst>
                        <a:ext uri="{FF2B5EF4-FFF2-40B4-BE49-F238E27FC236}">
                          <a16:creationId xmlns:a16="http://schemas.microsoft.com/office/drawing/2014/main" id="{0837F6D7-89F9-4BC5-9C7F-44DF3B07D439}"/>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55" name="Ovaal 54">
                      <a:extLst>
                        <a:ext uri="{FF2B5EF4-FFF2-40B4-BE49-F238E27FC236}">
                          <a16:creationId xmlns:a16="http://schemas.microsoft.com/office/drawing/2014/main" id="{3CF2ECD2-EABB-4FCB-9BE7-AA9135E204F5}"/>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pic>
                <p:nvPicPr>
                  <p:cNvPr id="49" name="Afbeelding 48">
                    <a:extLst>
                      <a:ext uri="{FF2B5EF4-FFF2-40B4-BE49-F238E27FC236}">
                        <a16:creationId xmlns:a16="http://schemas.microsoft.com/office/drawing/2014/main" id="{68BB9DE7-4477-49F7-BDCB-85BDE2851B3E}"/>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a:off x="13567296" y="3424991"/>
                    <a:ext cx="173367" cy="140220"/>
                  </a:xfrm>
                  <a:prstGeom prst="rect">
                    <a:avLst/>
                  </a:prstGeom>
                </p:spPr>
              </p:pic>
              <p:pic>
                <p:nvPicPr>
                  <p:cNvPr id="50" name="Afbeelding 49">
                    <a:extLst>
                      <a:ext uri="{FF2B5EF4-FFF2-40B4-BE49-F238E27FC236}">
                        <a16:creationId xmlns:a16="http://schemas.microsoft.com/office/drawing/2014/main" id="{CC9EF017-6201-4D1B-858E-8E221AFB3C25}"/>
                      </a:ext>
                    </a:extLst>
                  </p:cNvPr>
                  <p:cNvPicPr>
                    <a:picLocks noChangeAspect="1"/>
                  </p:cNvPicPr>
                  <p:nvPr userDrawn="1"/>
                </p:nvPicPr>
                <p:blipFill>
                  <a:blip r:embed="rId3">
                    <a:duotone>
                      <a:prstClr val="black"/>
                      <a:srgbClr val="4D82B8">
                        <a:tint val="45000"/>
                        <a:satMod val="400000"/>
                      </a:srgbClr>
                    </a:duotone>
                    <a:extLst>
                      <a:ext uri="{BEBA8EAE-BF5A-486C-A8C5-ECC9F3942E4B}">
                        <a14:imgProps xmlns:a14="http://schemas.microsoft.com/office/drawing/2010/main">
                          <a14:imgLayer r:embed="rId4">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42" name="Groep 41">
                  <a:extLst>
                    <a:ext uri="{FF2B5EF4-FFF2-40B4-BE49-F238E27FC236}">
                      <a16:creationId xmlns:a16="http://schemas.microsoft.com/office/drawing/2014/main" id="{E87BD11E-2057-45D7-90C8-9A7632420FAC}"/>
                    </a:ext>
                  </a:extLst>
                </p:cNvPr>
                <p:cNvGrpSpPr/>
                <p:nvPr userDrawn="1"/>
              </p:nvGrpSpPr>
              <p:grpSpPr>
                <a:xfrm>
                  <a:off x="13103513" y="3705268"/>
                  <a:ext cx="145820" cy="146462"/>
                  <a:chOff x="13096169" y="3602278"/>
                  <a:chExt cx="145820" cy="146462"/>
                </a:xfrm>
              </p:grpSpPr>
              <p:sp>
                <p:nvSpPr>
                  <p:cNvPr id="46" name="Rechthoek 45">
                    <a:extLst>
                      <a:ext uri="{FF2B5EF4-FFF2-40B4-BE49-F238E27FC236}">
                        <a16:creationId xmlns:a16="http://schemas.microsoft.com/office/drawing/2014/main" id="{539F8A82-A493-4307-BC82-924B0D9AB12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7" name="Rechthoek 46">
                    <a:extLst>
                      <a:ext uri="{FF2B5EF4-FFF2-40B4-BE49-F238E27FC236}">
                        <a16:creationId xmlns:a16="http://schemas.microsoft.com/office/drawing/2014/main" id="{59C6789E-2768-45FF-A326-6CE00D6002D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nvGrpSpPr>
                <p:cNvPr id="43" name="Groep 42">
                  <a:extLst>
                    <a:ext uri="{FF2B5EF4-FFF2-40B4-BE49-F238E27FC236}">
                      <a16:creationId xmlns:a16="http://schemas.microsoft.com/office/drawing/2014/main" id="{E576941A-9F12-4049-BF12-E981DF036001}"/>
                    </a:ext>
                  </a:extLst>
                </p:cNvPr>
                <p:cNvGrpSpPr/>
                <p:nvPr userDrawn="1"/>
              </p:nvGrpSpPr>
              <p:grpSpPr>
                <a:xfrm rot="10800000">
                  <a:off x="13061402" y="3665637"/>
                  <a:ext cx="145820" cy="146462"/>
                  <a:chOff x="13096169" y="3602278"/>
                  <a:chExt cx="145820" cy="146462"/>
                </a:xfrm>
              </p:grpSpPr>
              <p:sp>
                <p:nvSpPr>
                  <p:cNvPr id="44" name="Rechthoek 43">
                    <a:extLst>
                      <a:ext uri="{FF2B5EF4-FFF2-40B4-BE49-F238E27FC236}">
                        <a16:creationId xmlns:a16="http://schemas.microsoft.com/office/drawing/2014/main" id="{6514A6F0-3D87-491C-8EE1-259FD9EC5C66}"/>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5" name="Rechthoek 44">
                    <a:extLst>
                      <a:ext uri="{FF2B5EF4-FFF2-40B4-BE49-F238E27FC236}">
                        <a16:creationId xmlns:a16="http://schemas.microsoft.com/office/drawing/2014/main" id="{AEC7B367-BA8D-4C69-BE33-38F7B5D94A2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sp>
            <p:nvSpPr>
              <p:cNvPr id="39" name="Rechthoek 38">
                <a:extLst>
                  <a:ext uri="{FF2B5EF4-FFF2-40B4-BE49-F238E27FC236}">
                    <a16:creationId xmlns:a16="http://schemas.microsoft.com/office/drawing/2014/main" id="{7E3014E8-E928-48BE-B99C-03B8DB46AE1C}"/>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dirty="0">
                    <a:solidFill>
                      <a:schemeClr val="tx1"/>
                    </a:solidFill>
                    <a:latin typeface="Arial" panose="020B0604020202020204" pitchFamily="34" charset="0"/>
                    <a:cs typeface="Arial" panose="020B0604020202020204" pitchFamily="34" charset="0"/>
                  </a:rPr>
                  <a:t>Crop</a:t>
                </a:r>
              </a:p>
            </p:txBody>
          </p:sp>
          <p:sp>
            <p:nvSpPr>
              <p:cNvPr id="40" name="Gelijkbenige driehoek 39">
                <a:extLst>
                  <a:ext uri="{FF2B5EF4-FFF2-40B4-BE49-F238E27FC236}">
                    <a16:creationId xmlns:a16="http://schemas.microsoft.com/office/drawing/2014/main" id="{9929E8A3-21E4-403D-86ED-4AADA66DDB91}"/>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grpSp>
      <p:sp>
        <p:nvSpPr>
          <p:cNvPr id="5" name="Tekstvak 4"/>
          <p:cNvSpPr txBox="1"/>
          <p:nvPr userDrawn="1"/>
        </p:nvSpPr>
        <p:spPr>
          <a:xfrm>
            <a:off x="-51622" y="-696162"/>
            <a:ext cx="12192000" cy="461665"/>
          </a:xfrm>
          <a:prstGeom prst="rect">
            <a:avLst/>
          </a:prstGeom>
          <a:noFill/>
        </p:spPr>
        <p:txBody>
          <a:bodyPr wrap="square" rtlCol="0">
            <a:spAutoFit/>
          </a:bodyPr>
          <a:lstStyle/>
          <a:p>
            <a:pPr algn="ctr"/>
            <a:r>
              <a:rPr lang="en-GB" sz="2400" b="0" spc="50" baseline="0" noProof="0" dirty="0">
                <a:solidFill>
                  <a:schemeClr val="accent2"/>
                </a:solidFill>
                <a:latin typeface="+mj-lt"/>
                <a:cs typeface="Calibri" panose="020F0502020204030204" pitchFamily="34" charset="0"/>
              </a:rPr>
              <a:t>TITLEPAGE</a:t>
            </a:r>
          </a:p>
        </p:txBody>
      </p:sp>
      <p:sp>
        <p:nvSpPr>
          <p:cNvPr id="61" name="Tijdelijke aanduiding voor tekst 60">
            <a:extLst>
              <a:ext uri="{FF2B5EF4-FFF2-40B4-BE49-F238E27FC236}">
                <a16:creationId xmlns:a16="http://schemas.microsoft.com/office/drawing/2014/main" id="{CCEDC21B-7912-4FF4-A078-80E57FE80746}"/>
              </a:ext>
            </a:extLst>
          </p:cNvPr>
          <p:cNvSpPr>
            <a:spLocks noGrp="1"/>
          </p:cNvSpPr>
          <p:nvPr>
            <p:ph type="body" sz="quarter" idx="26" hasCustomPrompt="1"/>
          </p:nvPr>
        </p:nvSpPr>
        <p:spPr>
          <a:xfrm>
            <a:off x="3079656" y="4575666"/>
            <a:ext cx="4853740" cy="565604"/>
          </a:xfrm>
        </p:spPr>
        <p:txBody>
          <a:bodyPr tIns="180000" bIns="0"/>
          <a:lstStyle>
            <a:lvl1pPr marL="0" indent="0">
              <a:buNone/>
              <a:defRPr sz="2000" b="0" i="0" cap="all" baseline="0">
                <a:solidFill>
                  <a:schemeClr val="tx2"/>
                </a:solidFill>
                <a:effectLst/>
                <a:latin typeface="+mn-lt"/>
                <a:ea typeface="Segoe UI Black" panose="020B0A02040204020203" pitchFamily="34" charset="0"/>
              </a:defRPr>
            </a:lvl1pPr>
          </a:lstStyle>
          <a:p>
            <a:pPr lvl="0"/>
            <a:r>
              <a:rPr lang="en-GB" noProof="0" dirty="0"/>
              <a:t>(NAME OR PRESENTER)</a:t>
            </a:r>
          </a:p>
        </p:txBody>
      </p:sp>
      <p:sp>
        <p:nvSpPr>
          <p:cNvPr id="15" name="Tijdelijke aanduiding voor tekst 20">
            <a:extLst>
              <a:ext uri="{FF2B5EF4-FFF2-40B4-BE49-F238E27FC236}">
                <a16:creationId xmlns:a16="http://schemas.microsoft.com/office/drawing/2014/main" id="{23EB7B0D-D795-4790-82B1-5B39C8813D8A}"/>
              </a:ext>
            </a:extLst>
          </p:cNvPr>
          <p:cNvSpPr>
            <a:spLocks noGrp="1"/>
          </p:cNvSpPr>
          <p:nvPr>
            <p:ph type="body" sz="quarter" idx="17" hasCustomPrompt="1"/>
          </p:nvPr>
        </p:nvSpPr>
        <p:spPr>
          <a:xfrm>
            <a:off x="7522681" y="351874"/>
            <a:ext cx="2139120" cy="572000"/>
          </a:xfrm>
          <a:prstGeom prst="rect">
            <a:avLst/>
          </a:prstGeom>
          <a:blipFill>
            <a:blip r:embed="rId5"/>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sp>
        <p:nvSpPr>
          <p:cNvPr id="59" name="Titel 58">
            <a:extLst>
              <a:ext uri="{FF2B5EF4-FFF2-40B4-BE49-F238E27FC236}">
                <a16:creationId xmlns:a16="http://schemas.microsoft.com/office/drawing/2014/main" id="{66653A04-63DA-4635-A920-2C65F0C98D46}"/>
              </a:ext>
            </a:extLst>
          </p:cNvPr>
          <p:cNvSpPr>
            <a:spLocks noGrp="1"/>
          </p:cNvSpPr>
          <p:nvPr>
            <p:ph type="title" hasCustomPrompt="1"/>
          </p:nvPr>
        </p:nvSpPr>
        <p:spPr>
          <a:xfrm>
            <a:off x="3094975" y="3122384"/>
            <a:ext cx="5328590" cy="1453280"/>
          </a:xfrm>
          <a:prstGeom prst="rect">
            <a:avLst/>
          </a:prstGeom>
          <a:noFill/>
        </p:spPr>
        <p:txBody>
          <a:bodyPr wrap="square" tIns="0" bIns="0" anchor="b"/>
          <a:lstStyle>
            <a:lvl1pPr algn="l">
              <a:lnSpc>
                <a:spcPct val="80000"/>
              </a:lnSpc>
              <a:defRPr sz="4000" b="1" baseline="0">
                <a:solidFill>
                  <a:schemeClr val="accent1"/>
                </a:solidFill>
                <a:effectLst/>
                <a:latin typeface="+mj-lt"/>
              </a:defRPr>
            </a:lvl1pPr>
          </a:lstStyle>
          <a:p>
            <a:r>
              <a:rPr lang="en-GB" noProof="0" dirty="0"/>
              <a:t>title two sentences</a:t>
            </a:r>
          </a:p>
        </p:txBody>
      </p:sp>
      <p:sp>
        <p:nvSpPr>
          <p:cNvPr id="2" name="Tijdelijke aanduiding voor datum 1"/>
          <p:cNvSpPr>
            <a:spLocks noGrp="1"/>
          </p:cNvSpPr>
          <p:nvPr>
            <p:ph type="dt" sz="half" idx="10"/>
          </p:nvPr>
        </p:nvSpPr>
        <p:spPr>
          <a:xfrm>
            <a:off x="3079655" y="5208651"/>
            <a:ext cx="2044700" cy="365125"/>
          </a:xfrm>
        </p:spPr>
        <p:txBody>
          <a:bodyPr/>
          <a:lstStyle>
            <a:lvl1pPr algn="l">
              <a:defRPr sz="1100">
                <a:solidFill>
                  <a:schemeClr val="tx2"/>
                </a:solidFill>
              </a:defRPr>
            </a:lvl1pPr>
          </a:lstStyle>
          <a:p>
            <a:fld id="{2FF80C43-B03D-4F47-B815-5CCBBF436DF9}" type="datetime2">
              <a:rPr lang="en-GB" noProof="0" smtClean="0"/>
              <a:t>Friday, 23 July 2021</a:t>
            </a:fld>
            <a:endParaRPr lang="en-GB" noProof="0" dirty="0"/>
          </a:p>
        </p:txBody>
      </p:sp>
      <p:grpSp>
        <p:nvGrpSpPr>
          <p:cNvPr id="95" name="Groep 94" hidden="1">
            <a:extLst>
              <a:ext uri="{FF2B5EF4-FFF2-40B4-BE49-F238E27FC236}">
                <a16:creationId xmlns:a16="http://schemas.microsoft.com/office/drawing/2014/main" id="{CF89D00B-A41C-45E3-B6EE-9F4FA187897A}"/>
              </a:ext>
            </a:extLst>
          </p:cNvPr>
          <p:cNvGrpSpPr/>
          <p:nvPr userDrawn="1"/>
        </p:nvGrpSpPr>
        <p:grpSpPr>
          <a:xfrm>
            <a:off x="-2287552" y="0"/>
            <a:ext cx="16091689" cy="7693972"/>
            <a:chOff x="-2287552" y="0"/>
            <a:chExt cx="16091689" cy="7693972"/>
          </a:xfrm>
        </p:grpSpPr>
        <p:grpSp>
          <p:nvGrpSpPr>
            <p:cNvPr id="96" name="Groep 95">
              <a:extLst>
                <a:ext uri="{FF2B5EF4-FFF2-40B4-BE49-F238E27FC236}">
                  <a16:creationId xmlns:a16="http://schemas.microsoft.com/office/drawing/2014/main" id="{D596BF67-0B9C-4793-B010-76E35631B7DF}"/>
                </a:ext>
              </a:extLst>
            </p:cNvPr>
            <p:cNvGrpSpPr/>
            <p:nvPr userDrawn="1"/>
          </p:nvGrpSpPr>
          <p:grpSpPr>
            <a:xfrm>
              <a:off x="0" y="0"/>
              <a:ext cx="341737" cy="7693972"/>
              <a:chOff x="341737" y="0"/>
              <a:chExt cx="341737" cy="7693972"/>
            </a:xfrm>
          </p:grpSpPr>
          <p:cxnSp>
            <p:nvCxnSpPr>
              <p:cNvPr id="103" name="Rechte verbindingslijn 102">
                <a:extLst>
                  <a:ext uri="{FF2B5EF4-FFF2-40B4-BE49-F238E27FC236}">
                    <a16:creationId xmlns:a16="http://schemas.microsoft.com/office/drawing/2014/main" id="{3DFCE531-9105-44A0-BEFB-E4FB88FF94FE}"/>
                  </a:ext>
                </a:extLst>
              </p:cNvPr>
              <p:cNvCxnSpPr/>
              <p:nvPr userDrawn="1"/>
            </p:nvCxnSpPr>
            <p:spPr>
              <a:xfrm>
                <a:off x="683474"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Rechte verbindingslijn 103">
                <a:extLst>
                  <a:ext uri="{FF2B5EF4-FFF2-40B4-BE49-F238E27FC236}">
                    <a16:creationId xmlns:a16="http://schemas.microsoft.com/office/drawing/2014/main" id="{04B8953A-D364-4BCD-A927-02608320C9D3}"/>
                  </a:ext>
                </a:extLst>
              </p:cNvPr>
              <p:cNvCxnSpPr/>
              <p:nvPr userDrawn="1"/>
            </p:nvCxnSpPr>
            <p:spPr>
              <a:xfrm>
                <a:off x="341737"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7" name="Groep 96">
              <a:extLst>
                <a:ext uri="{FF2B5EF4-FFF2-40B4-BE49-F238E27FC236}">
                  <a16:creationId xmlns:a16="http://schemas.microsoft.com/office/drawing/2014/main" id="{E04B6676-C081-4260-8AB3-4626DED3C7B0}"/>
                </a:ext>
              </a:extLst>
            </p:cNvPr>
            <p:cNvGrpSpPr/>
            <p:nvPr userDrawn="1"/>
          </p:nvGrpSpPr>
          <p:grpSpPr>
            <a:xfrm>
              <a:off x="11850263" y="0"/>
              <a:ext cx="341737" cy="7693972"/>
              <a:chOff x="341737" y="0"/>
              <a:chExt cx="341737" cy="7693972"/>
            </a:xfrm>
          </p:grpSpPr>
          <p:cxnSp>
            <p:nvCxnSpPr>
              <p:cNvPr id="101" name="Rechte verbindingslijn 100">
                <a:extLst>
                  <a:ext uri="{FF2B5EF4-FFF2-40B4-BE49-F238E27FC236}">
                    <a16:creationId xmlns:a16="http://schemas.microsoft.com/office/drawing/2014/main" id="{DBC142F6-C5A9-40AD-8B6A-264D2FBEB773}"/>
                  </a:ext>
                </a:extLst>
              </p:cNvPr>
              <p:cNvCxnSpPr/>
              <p:nvPr userDrawn="1"/>
            </p:nvCxnSpPr>
            <p:spPr>
              <a:xfrm>
                <a:off x="683474"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Rechte verbindingslijn 101">
                <a:extLst>
                  <a:ext uri="{FF2B5EF4-FFF2-40B4-BE49-F238E27FC236}">
                    <a16:creationId xmlns:a16="http://schemas.microsoft.com/office/drawing/2014/main" id="{83689BC1-41BD-46AF-BA51-05AF63A6FDD1}"/>
                  </a:ext>
                </a:extLst>
              </p:cNvPr>
              <p:cNvCxnSpPr/>
              <p:nvPr userDrawn="1"/>
            </p:nvCxnSpPr>
            <p:spPr>
              <a:xfrm>
                <a:off x="341737"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8" name="Groep 97">
              <a:extLst>
                <a:ext uri="{FF2B5EF4-FFF2-40B4-BE49-F238E27FC236}">
                  <a16:creationId xmlns:a16="http://schemas.microsoft.com/office/drawing/2014/main" id="{1FCE040D-FBF1-484B-A877-31EE85352CDE}"/>
                </a:ext>
              </a:extLst>
            </p:cNvPr>
            <p:cNvGrpSpPr/>
            <p:nvPr userDrawn="1"/>
          </p:nvGrpSpPr>
          <p:grpSpPr>
            <a:xfrm rot="16200000">
              <a:off x="5587424" y="-7874976"/>
              <a:ext cx="341737" cy="16091689"/>
              <a:chOff x="341737" y="0"/>
              <a:chExt cx="341737" cy="7693972"/>
            </a:xfrm>
          </p:grpSpPr>
          <p:cxnSp>
            <p:nvCxnSpPr>
              <p:cNvPr id="99" name="Rechte verbindingslijn 98">
                <a:extLst>
                  <a:ext uri="{FF2B5EF4-FFF2-40B4-BE49-F238E27FC236}">
                    <a16:creationId xmlns:a16="http://schemas.microsoft.com/office/drawing/2014/main" id="{6FA78F10-11DC-4908-A043-EAB458F6C86D}"/>
                  </a:ext>
                </a:extLst>
              </p:cNvPr>
              <p:cNvCxnSpPr/>
              <p:nvPr userDrawn="1"/>
            </p:nvCxnSpPr>
            <p:spPr>
              <a:xfrm>
                <a:off x="683474"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Rechte verbindingslijn 99">
                <a:extLst>
                  <a:ext uri="{FF2B5EF4-FFF2-40B4-BE49-F238E27FC236}">
                    <a16:creationId xmlns:a16="http://schemas.microsoft.com/office/drawing/2014/main" id="{9D42151B-38DE-4749-9F59-F55720C03F6C}"/>
                  </a:ext>
                </a:extLst>
              </p:cNvPr>
              <p:cNvCxnSpPr/>
              <p:nvPr userDrawn="1"/>
            </p:nvCxnSpPr>
            <p:spPr>
              <a:xfrm>
                <a:off x="341737" y="0"/>
                <a:ext cx="0" cy="7693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52430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M]">
    <p:spTree>
      <p:nvGrpSpPr>
        <p:cNvPr id="1" name=""/>
        <p:cNvGrpSpPr/>
        <p:nvPr/>
      </p:nvGrpSpPr>
      <p:grpSpPr>
        <a:xfrm>
          <a:off x="0" y="0"/>
          <a:ext cx="0" cy="0"/>
          <a:chOff x="0" y="0"/>
          <a:chExt cx="0" cy="0"/>
        </a:xfrm>
      </p:grpSpPr>
      <p:sp>
        <p:nvSpPr>
          <p:cNvPr id="166" name="Vrije vorm: vorm 165">
            <a:extLst>
              <a:ext uri="{FF2B5EF4-FFF2-40B4-BE49-F238E27FC236}">
                <a16:creationId xmlns:a16="http://schemas.microsoft.com/office/drawing/2014/main" id="{B17833C8-95A0-44AB-B68E-BD804DEE4548}"/>
              </a:ext>
            </a:extLst>
          </p:cNvPr>
          <p:cNvSpPr>
            <a:spLocks/>
          </p:cNvSpPr>
          <p:nvPr userDrawn="1"/>
        </p:nvSpPr>
        <p:spPr>
          <a:xfrm>
            <a:off x="6840560" y="-171836"/>
            <a:ext cx="2163669" cy="2046597"/>
          </a:xfrm>
          <a:custGeom>
            <a:avLst/>
            <a:gdLst>
              <a:gd name="connsiteX0" fmla="*/ 0 w 2163669"/>
              <a:gd name="connsiteY0" fmla="*/ 0 h 2046597"/>
              <a:gd name="connsiteX1" fmla="*/ 2163669 w 2163669"/>
              <a:gd name="connsiteY1" fmla="*/ 0 h 2046597"/>
              <a:gd name="connsiteX2" fmla="*/ 1276247 w 2163669"/>
              <a:gd name="connsiteY2" fmla="*/ 2046597 h 2046597"/>
              <a:gd name="connsiteX3" fmla="*/ 887422 w 2163669"/>
              <a:gd name="connsiteY3" fmla="*/ 2046597 h 2046597"/>
            </a:gdLst>
            <a:ahLst/>
            <a:cxnLst>
              <a:cxn ang="0">
                <a:pos x="connsiteX0" y="connsiteY0"/>
              </a:cxn>
              <a:cxn ang="0">
                <a:pos x="connsiteX1" y="connsiteY1"/>
              </a:cxn>
              <a:cxn ang="0">
                <a:pos x="connsiteX2" y="connsiteY2"/>
              </a:cxn>
              <a:cxn ang="0">
                <a:pos x="connsiteX3" y="connsiteY3"/>
              </a:cxn>
            </a:cxnLst>
            <a:rect l="l" t="t" r="r" b="b"/>
            <a:pathLst>
              <a:path w="2163669" h="2046597">
                <a:moveTo>
                  <a:pt x="0" y="0"/>
                </a:moveTo>
                <a:lnTo>
                  <a:pt x="2163669" y="0"/>
                </a:lnTo>
                <a:lnTo>
                  <a:pt x="1276247" y="2046597"/>
                </a:lnTo>
                <a:lnTo>
                  <a:pt x="887422" y="2046597"/>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3" name="Vrije vorm: vorm 172">
            <a:extLst>
              <a:ext uri="{FF2B5EF4-FFF2-40B4-BE49-F238E27FC236}">
                <a16:creationId xmlns:a16="http://schemas.microsoft.com/office/drawing/2014/main" id="{07C5228A-4ACF-4B91-8461-B02A1DBDE63D}"/>
              </a:ext>
            </a:extLst>
          </p:cNvPr>
          <p:cNvSpPr>
            <a:spLocks/>
          </p:cNvSpPr>
          <p:nvPr userDrawn="1"/>
        </p:nvSpPr>
        <p:spPr>
          <a:xfrm>
            <a:off x="8964783" y="-84751"/>
            <a:ext cx="3333621" cy="3851445"/>
          </a:xfrm>
          <a:custGeom>
            <a:avLst/>
            <a:gdLst>
              <a:gd name="connsiteX0" fmla="*/ 0 w 3333621"/>
              <a:gd name="connsiteY0" fmla="*/ 0 h 3851445"/>
              <a:gd name="connsiteX1" fmla="*/ 3333621 w 3333621"/>
              <a:gd name="connsiteY1" fmla="*/ 0 h 3851445"/>
              <a:gd name="connsiteX2" fmla="*/ 3333621 w 3333621"/>
              <a:gd name="connsiteY2" fmla="*/ 1102088 h 3851445"/>
              <a:gd name="connsiteX3" fmla="*/ 2141476 w 3333621"/>
              <a:gd name="connsiteY3" fmla="*/ 3851445 h 3851445"/>
              <a:gd name="connsiteX4" fmla="*/ 1670020 w 3333621"/>
              <a:gd name="connsiteY4" fmla="*/ 3851445 h 385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621" h="3851445">
                <a:moveTo>
                  <a:pt x="0" y="0"/>
                </a:moveTo>
                <a:lnTo>
                  <a:pt x="3333621" y="0"/>
                </a:lnTo>
                <a:lnTo>
                  <a:pt x="3333621" y="1102088"/>
                </a:lnTo>
                <a:lnTo>
                  <a:pt x="2141476" y="3851445"/>
                </a:lnTo>
                <a:lnTo>
                  <a:pt x="1670020" y="3851445"/>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userDrawn="1">
            <p:ph type="body" orient="vert" idx="1" hasCustomPrompt="1"/>
          </p:nvPr>
        </p:nvSpPr>
        <p:spPr>
          <a:xfrm>
            <a:off x="348231" y="1874761"/>
            <a:ext cx="5400000" cy="4655710"/>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userDrawn="1">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userDrawn="1">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[M]</a:t>
            </a:r>
          </a:p>
        </p:txBody>
      </p:sp>
      <p:sp>
        <p:nvSpPr>
          <p:cNvPr id="87" name="Tijdelijke aanduiding voor tekst 20">
            <a:extLst>
              <a:ext uri="{FF2B5EF4-FFF2-40B4-BE49-F238E27FC236}">
                <a16:creationId xmlns:a16="http://schemas.microsoft.com/office/drawing/2014/main" id="{E0AC49C8-C235-4885-BD3C-1D2A34FDAC55}"/>
              </a:ext>
            </a:extLst>
          </p:cNvPr>
          <p:cNvSpPr>
            <a:spLocks noGrp="1"/>
          </p:cNvSpPr>
          <p:nvPr userDrawn="1">
            <p:ph type="body" sz="quarter" idx="20" hasCustomPrompt="1"/>
          </p:nvPr>
        </p:nvSpPr>
        <p:spPr>
          <a:xfrm>
            <a:off x="348231"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175" name="Vrije vorm: vorm 174">
            <a:extLst>
              <a:ext uri="{FF2B5EF4-FFF2-40B4-BE49-F238E27FC236}">
                <a16:creationId xmlns:a16="http://schemas.microsoft.com/office/drawing/2014/main" id="{B4F2A336-0900-4E05-97D5-691101771923}"/>
              </a:ext>
            </a:extLst>
          </p:cNvPr>
          <p:cNvSpPr>
            <a:spLocks/>
          </p:cNvSpPr>
          <p:nvPr userDrawn="1"/>
        </p:nvSpPr>
        <p:spPr>
          <a:xfrm>
            <a:off x="10573145" y="3429002"/>
            <a:ext cx="1735102" cy="3551214"/>
          </a:xfrm>
          <a:custGeom>
            <a:avLst/>
            <a:gdLst>
              <a:gd name="connsiteX0" fmla="*/ 1539837 w 1735102"/>
              <a:gd name="connsiteY0" fmla="*/ 0 h 3551214"/>
              <a:gd name="connsiteX1" fmla="*/ 1735102 w 1735102"/>
              <a:gd name="connsiteY1" fmla="*/ 0 h 3551214"/>
              <a:gd name="connsiteX2" fmla="*/ 1735102 w 1735102"/>
              <a:gd name="connsiteY2" fmla="*/ 3551214 h 3551214"/>
              <a:gd name="connsiteX3" fmla="*/ 0 w 1735102"/>
              <a:gd name="connsiteY3" fmla="*/ 3551214 h 3551214"/>
            </a:gdLst>
            <a:ahLst/>
            <a:cxnLst>
              <a:cxn ang="0">
                <a:pos x="connsiteX0" y="connsiteY0"/>
              </a:cxn>
              <a:cxn ang="0">
                <a:pos x="connsiteX1" y="connsiteY1"/>
              </a:cxn>
              <a:cxn ang="0">
                <a:pos x="connsiteX2" y="connsiteY2"/>
              </a:cxn>
              <a:cxn ang="0">
                <a:pos x="connsiteX3" y="connsiteY3"/>
              </a:cxn>
            </a:cxnLst>
            <a:rect l="l" t="t" r="r" b="b"/>
            <a:pathLst>
              <a:path w="1735102" h="3551214">
                <a:moveTo>
                  <a:pt x="1539837" y="0"/>
                </a:moveTo>
                <a:lnTo>
                  <a:pt x="1735102" y="0"/>
                </a:lnTo>
                <a:lnTo>
                  <a:pt x="1735102" y="3551214"/>
                </a:lnTo>
                <a:lnTo>
                  <a:pt x="0" y="3551214"/>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8" name="Vrije vorm: vorm 177">
            <a:extLst>
              <a:ext uri="{FF2B5EF4-FFF2-40B4-BE49-F238E27FC236}">
                <a16:creationId xmlns:a16="http://schemas.microsoft.com/office/drawing/2014/main" id="{1804C633-236D-4A50-A4A6-53D2FFE76E1F}"/>
              </a:ext>
            </a:extLst>
          </p:cNvPr>
          <p:cNvSpPr>
            <a:spLocks/>
          </p:cNvSpPr>
          <p:nvPr userDrawn="1"/>
        </p:nvSpPr>
        <p:spPr>
          <a:xfrm>
            <a:off x="6698037" y="2159912"/>
            <a:ext cx="4665574" cy="4762248"/>
          </a:xfrm>
          <a:custGeom>
            <a:avLst/>
            <a:gdLst>
              <a:gd name="connsiteX0" fmla="*/ 2064951 w 4665574"/>
              <a:gd name="connsiteY0" fmla="*/ 0 h 4762248"/>
              <a:gd name="connsiteX1" fmla="*/ 2600622 w 4665574"/>
              <a:gd name="connsiteY1" fmla="*/ 0 h 4762248"/>
              <a:gd name="connsiteX2" fmla="*/ 4665574 w 4665574"/>
              <a:gd name="connsiteY2" fmla="*/ 4762248 h 4762248"/>
              <a:gd name="connsiteX3" fmla="*/ 0 w 4665574"/>
              <a:gd name="connsiteY3" fmla="*/ 4762248 h 4762248"/>
            </a:gdLst>
            <a:ahLst/>
            <a:cxnLst>
              <a:cxn ang="0">
                <a:pos x="connsiteX0" y="connsiteY0"/>
              </a:cxn>
              <a:cxn ang="0">
                <a:pos x="connsiteX1" y="connsiteY1"/>
              </a:cxn>
              <a:cxn ang="0">
                <a:pos x="connsiteX2" y="connsiteY2"/>
              </a:cxn>
              <a:cxn ang="0">
                <a:pos x="connsiteX3" y="connsiteY3"/>
              </a:cxn>
            </a:cxnLst>
            <a:rect l="l" t="t" r="r" b="b"/>
            <a:pathLst>
              <a:path w="4665574" h="4762248">
                <a:moveTo>
                  <a:pt x="2064951" y="0"/>
                </a:moveTo>
                <a:lnTo>
                  <a:pt x="2600622" y="0"/>
                </a:lnTo>
                <a:lnTo>
                  <a:pt x="4665574" y="4762248"/>
                </a:lnTo>
                <a:lnTo>
                  <a:pt x="0" y="4762248"/>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9" name="Tijdelijke aanduiding voor datum 3">
            <a:extLst>
              <a:ext uri="{FF2B5EF4-FFF2-40B4-BE49-F238E27FC236}">
                <a16:creationId xmlns:a16="http://schemas.microsoft.com/office/drawing/2014/main" id="{3448A454-9AD5-4C02-9820-84742FBCA772}"/>
              </a:ext>
            </a:extLst>
          </p:cNvPr>
          <p:cNvSpPr>
            <a:spLocks noGrp="1"/>
          </p:cNvSpPr>
          <p:nvPr userDrawn="1">
            <p:ph type="dt" sz="half" idx="2"/>
          </p:nvPr>
        </p:nvSpPr>
        <p:spPr>
          <a:xfrm rot="5400000">
            <a:off x="10978164" y="5050921"/>
            <a:ext cx="2044700" cy="180000"/>
          </a:xfrm>
          <a:prstGeom prst="rect">
            <a:avLst/>
          </a:prstGeom>
        </p:spPr>
        <p:txBody>
          <a:bodyPr vert="horz" lIns="0" tIns="0" rIns="0" bIns="0" rtlCol="0" anchor="t">
            <a:noAutofit/>
          </a:bodyPr>
          <a:lstStyle>
            <a:lvl1pPr algn="r">
              <a:defRPr sz="900">
                <a:solidFill>
                  <a:schemeClr val="tx2"/>
                </a:solidFill>
              </a:defRPr>
            </a:lvl1pPr>
          </a:lstStyle>
          <a:p>
            <a:fld id="{37D4EE42-AE72-4687-8A9A-71B8E3DEDD20}" type="datetime2">
              <a:rPr lang="en-GB" noProof="0" smtClean="0"/>
              <a:t>Friday, 23 July 2021</a:t>
            </a:fld>
            <a:endParaRPr lang="en-GB" noProof="0"/>
          </a:p>
        </p:txBody>
      </p:sp>
      <p:sp>
        <p:nvSpPr>
          <p:cNvPr id="4" name="Title 3">
            <a:extLst>
              <a:ext uri="{FF2B5EF4-FFF2-40B4-BE49-F238E27FC236}">
                <a16:creationId xmlns:a16="http://schemas.microsoft.com/office/drawing/2014/main" id="{F4F96F75-5C1A-4BF5-AD01-3F34BACAE97A}"/>
              </a:ext>
            </a:extLst>
          </p:cNvPr>
          <p:cNvSpPr>
            <a:spLocks noGrp="1"/>
          </p:cNvSpPr>
          <p:nvPr userDrawn="1">
            <p:ph type="title" hasCustomPrompt="1"/>
          </p:nvPr>
        </p:nvSpPr>
        <p:spPr>
          <a:xfrm>
            <a:off x="348232" y="1231900"/>
            <a:ext cx="5399999" cy="217426"/>
          </a:xfrm>
        </p:spPr>
        <p:txBody>
          <a:bodyPr/>
          <a:lstStyle>
            <a:lvl1pPr>
              <a:defRPr/>
            </a:lvl1pPr>
          </a:lstStyle>
          <a:p>
            <a:r>
              <a:rPr lang="en-GB" noProof="0"/>
              <a:t>TITLE OF THIS SLIDE</a:t>
            </a:r>
          </a:p>
        </p:txBody>
      </p:sp>
      <p:sp>
        <p:nvSpPr>
          <p:cNvPr id="9" name="Text Placeholder 8">
            <a:extLst>
              <a:ext uri="{FF2B5EF4-FFF2-40B4-BE49-F238E27FC236}">
                <a16:creationId xmlns:a16="http://schemas.microsoft.com/office/drawing/2014/main" id="{FA4FE076-CCA4-41A4-8625-E20002A57924}"/>
              </a:ext>
            </a:extLst>
          </p:cNvPr>
          <p:cNvSpPr>
            <a:spLocks noGrp="1"/>
          </p:cNvSpPr>
          <p:nvPr userDrawn="1">
            <p:ph type="body" sz="quarter" idx="22" hasCustomPrompt="1"/>
          </p:nvPr>
        </p:nvSpPr>
        <p:spPr>
          <a:xfrm>
            <a:off x="348231" y="1548131"/>
            <a:ext cx="5400000" cy="189392"/>
          </a:xfrm>
        </p:spPr>
        <p:txBody>
          <a:bodyPr/>
          <a:lstStyle>
            <a:lvl1pPr marL="0" indent="0">
              <a:spcAft>
                <a:spcPts val="0"/>
              </a:spcAft>
              <a:buNone/>
              <a:defRPr b="1" cap="all" baseline="0">
                <a:solidFill>
                  <a:schemeClr val="accent1"/>
                </a:solidFill>
              </a:defRPr>
            </a:lvl1pPr>
          </a:lstStyle>
          <a:p>
            <a:pPr lvl="0"/>
            <a:r>
              <a:rPr lang="en-GB" noProof="0"/>
              <a:t>Place your subtitle here</a:t>
            </a:r>
          </a:p>
        </p:txBody>
      </p:sp>
      <p:grpSp>
        <p:nvGrpSpPr>
          <p:cNvPr id="88" name="INSTRUCTION">
            <a:extLst>
              <a:ext uri="{FF2B5EF4-FFF2-40B4-BE49-F238E27FC236}">
                <a16:creationId xmlns:a16="http://schemas.microsoft.com/office/drawing/2014/main" id="{3F05BF6D-4C62-4708-B601-52ACBC987F9A}"/>
              </a:ext>
            </a:extLst>
          </p:cNvPr>
          <p:cNvGrpSpPr/>
          <p:nvPr userDrawn="1"/>
        </p:nvGrpSpPr>
        <p:grpSpPr>
          <a:xfrm>
            <a:off x="-3437547" y="1434"/>
            <a:ext cx="3194765" cy="6470299"/>
            <a:chOff x="-3437547" y="1434"/>
            <a:chExt cx="3194765" cy="6470299"/>
          </a:xfrm>
        </p:grpSpPr>
        <p:cxnSp>
          <p:nvCxnSpPr>
            <p:cNvPr id="89" name="Rechte verbindingslijn 146">
              <a:extLst>
                <a:ext uri="{FF2B5EF4-FFF2-40B4-BE49-F238E27FC236}">
                  <a16:creationId xmlns:a16="http://schemas.microsoft.com/office/drawing/2014/main" id="{A7660D83-3AEB-4356-B19D-A012C731F159}"/>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63" name="Ovaal 221">
              <a:extLst>
                <a:ext uri="{FF2B5EF4-FFF2-40B4-BE49-F238E27FC236}">
                  <a16:creationId xmlns:a16="http://schemas.microsoft.com/office/drawing/2014/main" id="{8C107BB0-7992-4067-A9FD-7119015B2530}"/>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4" name="Ovaal 222">
              <a:extLst>
                <a:ext uri="{FF2B5EF4-FFF2-40B4-BE49-F238E27FC236}">
                  <a16:creationId xmlns:a16="http://schemas.microsoft.com/office/drawing/2014/main" id="{654118A3-A18A-48DA-9C00-7F76525F0C5D}"/>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5" name="Ovaal 224">
              <a:extLst>
                <a:ext uri="{FF2B5EF4-FFF2-40B4-BE49-F238E27FC236}">
                  <a16:creationId xmlns:a16="http://schemas.microsoft.com/office/drawing/2014/main" id="{E384CB58-7BDD-436A-BB3B-185522A4A4B9}"/>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67" name="Ovaal 225">
              <a:extLst>
                <a:ext uri="{FF2B5EF4-FFF2-40B4-BE49-F238E27FC236}">
                  <a16:creationId xmlns:a16="http://schemas.microsoft.com/office/drawing/2014/main" id="{8FDC8F12-C406-40E9-A645-B1BA15B61D74}"/>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68" name="Meer informatie">
              <a:extLst>
                <a:ext uri="{FF2B5EF4-FFF2-40B4-BE49-F238E27FC236}">
                  <a16:creationId xmlns:a16="http://schemas.microsoft.com/office/drawing/2014/main" id="{58BF324F-492D-4DD3-A635-C5C73C1E996E}"/>
                </a:ext>
              </a:extLst>
            </p:cNvPr>
            <p:cNvGrpSpPr/>
            <p:nvPr userDrawn="1"/>
          </p:nvGrpSpPr>
          <p:grpSpPr>
            <a:xfrm>
              <a:off x="-3421298" y="5676071"/>
              <a:ext cx="3178515" cy="795662"/>
              <a:chOff x="-3741486" y="3387723"/>
              <a:chExt cx="3178515" cy="795662"/>
            </a:xfrm>
          </p:grpSpPr>
          <p:sp>
            <p:nvSpPr>
              <p:cNvPr id="236" name="Freeform 101">
                <a:extLst>
                  <a:ext uri="{FF2B5EF4-FFF2-40B4-BE49-F238E27FC236}">
                    <a16:creationId xmlns:a16="http://schemas.microsoft.com/office/drawing/2014/main" id="{A5E952EB-D260-4932-8F4B-4D78F265B799}"/>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7" name="Rechthoek 291">
                <a:extLst>
                  <a:ext uri="{FF2B5EF4-FFF2-40B4-BE49-F238E27FC236}">
                    <a16:creationId xmlns:a16="http://schemas.microsoft.com/office/drawing/2014/main" id="{7C7D94C0-3336-47F9-9622-9B32F963EB1A}"/>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8" name="Rechte verbindingslijn 292">
                <a:extLst>
                  <a:ext uri="{FF2B5EF4-FFF2-40B4-BE49-F238E27FC236}">
                    <a16:creationId xmlns:a16="http://schemas.microsoft.com/office/drawing/2014/main" id="{718DFA21-70BB-48EE-B2ED-180B65B2605A}"/>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69" name="Rechthoek 227">
              <a:extLst>
                <a:ext uri="{FF2B5EF4-FFF2-40B4-BE49-F238E27FC236}">
                  <a16:creationId xmlns:a16="http://schemas.microsoft.com/office/drawing/2014/main" id="{32731420-183D-4FBC-8A12-4582FE444C39}"/>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0" name="Ovaal 228">
              <a:extLst>
                <a:ext uri="{FF2B5EF4-FFF2-40B4-BE49-F238E27FC236}">
                  <a16:creationId xmlns:a16="http://schemas.microsoft.com/office/drawing/2014/main" id="{A1718135-E31E-4A66-8694-B1D690A19F90}"/>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1" name="Rechte verbindingslijn 229">
              <a:extLst>
                <a:ext uri="{FF2B5EF4-FFF2-40B4-BE49-F238E27FC236}">
                  <a16:creationId xmlns:a16="http://schemas.microsoft.com/office/drawing/2014/main" id="{E21938F6-799D-433A-9A36-47D021E1BB21}"/>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2" name="Groep 230">
              <a:extLst>
                <a:ext uri="{FF2B5EF4-FFF2-40B4-BE49-F238E27FC236}">
                  <a16:creationId xmlns:a16="http://schemas.microsoft.com/office/drawing/2014/main" id="{D125D43C-BFC0-406A-8633-A30532B6F582}"/>
                </a:ext>
              </a:extLst>
            </p:cNvPr>
            <p:cNvGrpSpPr/>
            <p:nvPr userDrawn="1"/>
          </p:nvGrpSpPr>
          <p:grpSpPr>
            <a:xfrm>
              <a:off x="-3437547" y="349413"/>
              <a:ext cx="2933825" cy="558875"/>
              <a:chOff x="-3419346" y="368233"/>
              <a:chExt cx="3904920" cy="743862"/>
            </a:xfrm>
          </p:grpSpPr>
          <p:sp>
            <p:nvSpPr>
              <p:cNvPr id="184" name="Rechthoek 238">
                <a:extLst>
                  <a:ext uri="{FF2B5EF4-FFF2-40B4-BE49-F238E27FC236}">
                    <a16:creationId xmlns:a16="http://schemas.microsoft.com/office/drawing/2014/main" id="{113AE47C-DF90-4534-BD8B-217ADEAAC3ED}"/>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5" name="Rechte verbindingslijn 239">
                <a:extLst>
                  <a:ext uri="{FF2B5EF4-FFF2-40B4-BE49-F238E27FC236}">
                    <a16:creationId xmlns:a16="http://schemas.microsoft.com/office/drawing/2014/main" id="{F878D491-1D01-4AE2-9A9D-715DB4BF0EE4}"/>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Rechte verbindingslijn 240">
                <a:extLst>
                  <a:ext uri="{FF2B5EF4-FFF2-40B4-BE49-F238E27FC236}">
                    <a16:creationId xmlns:a16="http://schemas.microsoft.com/office/drawing/2014/main" id="{527FEFEF-CC96-45AD-8AF7-75466A9CBF07}"/>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7" name="Rechthoek 241">
                <a:extLst>
                  <a:ext uri="{FF2B5EF4-FFF2-40B4-BE49-F238E27FC236}">
                    <a16:creationId xmlns:a16="http://schemas.microsoft.com/office/drawing/2014/main" id="{72A886CA-66EA-4D44-8725-5A0ACE776030}"/>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8" name="Groep 242">
                <a:extLst>
                  <a:ext uri="{FF2B5EF4-FFF2-40B4-BE49-F238E27FC236}">
                    <a16:creationId xmlns:a16="http://schemas.microsoft.com/office/drawing/2014/main" id="{A0EE4AC3-2D07-4E61-AEB0-E783AA729CAA}"/>
                  </a:ext>
                </a:extLst>
              </p:cNvPr>
              <p:cNvGrpSpPr/>
              <p:nvPr userDrawn="1"/>
            </p:nvGrpSpPr>
            <p:grpSpPr>
              <a:xfrm>
                <a:off x="-3002834" y="720303"/>
                <a:ext cx="182598" cy="143759"/>
                <a:chOff x="-3310843" y="700986"/>
                <a:chExt cx="182598" cy="143759"/>
              </a:xfrm>
            </p:grpSpPr>
            <p:grpSp>
              <p:nvGrpSpPr>
                <p:cNvPr id="227" name="Groep 281">
                  <a:extLst>
                    <a:ext uri="{FF2B5EF4-FFF2-40B4-BE49-F238E27FC236}">
                      <a16:creationId xmlns:a16="http://schemas.microsoft.com/office/drawing/2014/main" id="{3766C1DF-44AD-4625-974B-DAA13969FD53}"/>
                    </a:ext>
                  </a:extLst>
                </p:cNvPr>
                <p:cNvGrpSpPr/>
                <p:nvPr userDrawn="1"/>
              </p:nvGrpSpPr>
              <p:grpSpPr>
                <a:xfrm>
                  <a:off x="-3310843" y="700986"/>
                  <a:ext cx="182598" cy="143759"/>
                  <a:chOff x="-3310843" y="700986"/>
                  <a:chExt cx="182598" cy="143759"/>
                </a:xfrm>
              </p:grpSpPr>
              <p:cxnSp>
                <p:nvCxnSpPr>
                  <p:cNvPr id="231" name="Rechte verbindingslijn 285">
                    <a:extLst>
                      <a:ext uri="{FF2B5EF4-FFF2-40B4-BE49-F238E27FC236}">
                        <a16:creationId xmlns:a16="http://schemas.microsoft.com/office/drawing/2014/main" id="{B6CE8D77-C191-49A9-9798-0B12481D1059}"/>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2" name="Rechte verbindingslijn 286">
                    <a:extLst>
                      <a:ext uri="{FF2B5EF4-FFF2-40B4-BE49-F238E27FC236}">
                        <a16:creationId xmlns:a16="http://schemas.microsoft.com/office/drawing/2014/main" id="{7F4E9E0E-2736-46DE-A1FA-D26FA740B207}"/>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3" name="Rechte verbindingslijn 287">
                    <a:extLst>
                      <a:ext uri="{FF2B5EF4-FFF2-40B4-BE49-F238E27FC236}">
                        <a16:creationId xmlns:a16="http://schemas.microsoft.com/office/drawing/2014/main" id="{990A3799-DD3A-41D7-8D36-FE31F05B9F9C}"/>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4" name="Rechte verbindingslijn 288">
                    <a:extLst>
                      <a:ext uri="{FF2B5EF4-FFF2-40B4-BE49-F238E27FC236}">
                        <a16:creationId xmlns:a16="http://schemas.microsoft.com/office/drawing/2014/main" id="{573F27D4-73B4-47F1-B1B3-8EBB49D0385C}"/>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5" name="Rechte verbindingslijn 289">
                    <a:extLst>
                      <a:ext uri="{FF2B5EF4-FFF2-40B4-BE49-F238E27FC236}">
                        <a16:creationId xmlns:a16="http://schemas.microsoft.com/office/drawing/2014/main" id="{312ED4AE-20FA-43F8-A11A-A16A73CB2A97}"/>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8" name="Groep 282">
                  <a:extLst>
                    <a:ext uri="{FF2B5EF4-FFF2-40B4-BE49-F238E27FC236}">
                      <a16:creationId xmlns:a16="http://schemas.microsoft.com/office/drawing/2014/main" id="{A27AB85B-415E-41FC-9DDF-88AE1A6D1483}"/>
                    </a:ext>
                  </a:extLst>
                </p:cNvPr>
                <p:cNvGrpSpPr/>
                <p:nvPr userDrawn="1"/>
              </p:nvGrpSpPr>
              <p:grpSpPr>
                <a:xfrm flipH="1">
                  <a:off x="-3310774" y="735854"/>
                  <a:ext cx="88801" cy="72568"/>
                  <a:chOff x="-2091059" y="1395403"/>
                  <a:chExt cx="157316" cy="128558"/>
                </a:xfrm>
              </p:grpSpPr>
              <p:sp>
                <p:nvSpPr>
                  <p:cNvPr id="229" name="Rechthoek 283">
                    <a:extLst>
                      <a:ext uri="{FF2B5EF4-FFF2-40B4-BE49-F238E27FC236}">
                        <a16:creationId xmlns:a16="http://schemas.microsoft.com/office/drawing/2014/main" id="{739DF40D-7B89-438C-8670-479BF39C9C5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0" name="Pijl: punthaak 284">
                    <a:extLst>
                      <a:ext uri="{FF2B5EF4-FFF2-40B4-BE49-F238E27FC236}">
                        <a16:creationId xmlns:a16="http://schemas.microsoft.com/office/drawing/2014/main" id="{D91556AF-12AE-4F8C-A5FA-F3D82F977DB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9" name="Groep 243">
                <a:extLst>
                  <a:ext uri="{FF2B5EF4-FFF2-40B4-BE49-F238E27FC236}">
                    <a16:creationId xmlns:a16="http://schemas.microsoft.com/office/drawing/2014/main" id="{3BC254EF-A09C-4024-980B-CF1F473D17A3}"/>
                  </a:ext>
                </a:extLst>
              </p:cNvPr>
              <p:cNvGrpSpPr/>
              <p:nvPr userDrawn="1"/>
            </p:nvGrpSpPr>
            <p:grpSpPr>
              <a:xfrm>
                <a:off x="-3326107" y="720303"/>
                <a:ext cx="182598" cy="143759"/>
                <a:chOff x="-3634116" y="700986"/>
                <a:chExt cx="182598" cy="143759"/>
              </a:xfrm>
            </p:grpSpPr>
            <p:grpSp>
              <p:nvGrpSpPr>
                <p:cNvPr id="218" name="Groep 272">
                  <a:extLst>
                    <a:ext uri="{FF2B5EF4-FFF2-40B4-BE49-F238E27FC236}">
                      <a16:creationId xmlns:a16="http://schemas.microsoft.com/office/drawing/2014/main" id="{4655303C-2AE0-4385-B91A-B6AD9039775A}"/>
                    </a:ext>
                  </a:extLst>
                </p:cNvPr>
                <p:cNvGrpSpPr/>
                <p:nvPr userDrawn="1"/>
              </p:nvGrpSpPr>
              <p:grpSpPr>
                <a:xfrm>
                  <a:off x="-3634116" y="700986"/>
                  <a:ext cx="182598" cy="143759"/>
                  <a:chOff x="-3634116" y="700986"/>
                  <a:chExt cx="182598" cy="143759"/>
                </a:xfrm>
              </p:grpSpPr>
              <p:cxnSp>
                <p:nvCxnSpPr>
                  <p:cNvPr id="222" name="Rechte verbindingslijn 276">
                    <a:extLst>
                      <a:ext uri="{FF2B5EF4-FFF2-40B4-BE49-F238E27FC236}">
                        <a16:creationId xmlns:a16="http://schemas.microsoft.com/office/drawing/2014/main" id="{01B979F1-B4A2-4A63-934B-1767C3617A2E}"/>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3" name="Rechte verbindingslijn 277">
                    <a:extLst>
                      <a:ext uri="{FF2B5EF4-FFF2-40B4-BE49-F238E27FC236}">
                        <a16:creationId xmlns:a16="http://schemas.microsoft.com/office/drawing/2014/main" id="{C4E6F3DA-3310-4B38-B584-0558DBCDD45A}"/>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4" name="Rechte verbindingslijn 278">
                    <a:extLst>
                      <a:ext uri="{FF2B5EF4-FFF2-40B4-BE49-F238E27FC236}">
                        <a16:creationId xmlns:a16="http://schemas.microsoft.com/office/drawing/2014/main" id="{52A08D40-7EE1-4860-A08D-5387B4AF49E0}"/>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5" name="Rechte verbindingslijn 279">
                    <a:extLst>
                      <a:ext uri="{FF2B5EF4-FFF2-40B4-BE49-F238E27FC236}">
                        <a16:creationId xmlns:a16="http://schemas.microsoft.com/office/drawing/2014/main" id="{9F683BA2-506B-4C29-A7D9-B51BCAB75AC8}"/>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6" name="Rechte verbindingslijn 280">
                    <a:extLst>
                      <a:ext uri="{FF2B5EF4-FFF2-40B4-BE49-F238E27FC236}">
                        <a16:creationId xmlns:a16="http://schemas.microsoft.com/office/drawing/2014/main" id="{5BDF12EA-8F7F-4A87-99CE-9C1A8F789428}"/>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9" name="Groep 273">
                  <a:extLst>
                    <a:ext uri="{FF2B5EF4-FFF2-40B4-BE49-F238E27FC236}">
                      <a16:creationId xmlns:a16="http://schemas.microsoft.com/office/drawing/2014/main" id="{9FF44017-17ED-47C6-A5A8-DEB9E6B2B20E}"/>
                    </a:ext>
                  </a:extLst>
                </p:cNvPr>
                <p:cNvGrpSpPr/>
                <p:nvPr userDrawn="1"/>
              </p:nvGrpSpPr>
              <p:grpSpPr>
                <a:xfrm>
                  <a:off x="-3634047" y="735854"/>
                  <a:ext cx="88801" cy="72568"/>
                  <a:chOff x="-2091059" y="1395403"/>
                  <a:chExt cx="157316" cy="128558"/>
                </a:xfrm>
              </p:grpSpPr>
              <p:sp>
                <p:nvSpPr>
                  <p:cNvPr id="220" name="Rechthoek 274">
                    <a:extLst>
                      <a:ext uri="{FF2B5EF4-FFF2-40B4-BE49-F238E27FC236}">
                        <a16:creationId xmlns:a16="http://schemas.microsoft.com/office/drawing/2014/main" id="{AF5DAB35-7A5E-4309-ABF3-1DDD958B97A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1" name="Pijl: punthaak 275">
                    <a:extLst>
                      <a:ext uri="{FF2B5EF4-FFF2-40B4-BE49-F238E27FC236}">
                        <a16:creationId xmlns:a16="http://schemas.microsoft.com/office/drawing/2014/main" id="{145A8A84-3606-479E-ADEB-BE58A7D1408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90" name="Rechte verbindingslijn 244">
                <a:extLst>
                  <a:ext uri="{FF2B5EF4-FFF2-40B4-BE49-F238E27FC236}">
                    <a16:creationId xmlns:a16="http://schemas.microsoft.com/office/drawing/2014/main" id="{509E9B32-3D9A-41E4-93DB-0EC633A2B9B7}"/>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1" name="Rechte verbindingslijn 245">
                <a:extLst>
                  <a:ext uri="{FF2B5EF4-FFF2-40B4-BE49-F238E27FC236}">
                    <a16:creationId xmlns:a16="http://schemas.microsoft.com/office/drawing/2014/main" id="{6F214C16-4DAB-448F-BB72-4AF62A24E280}"/>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2" name="Groep 246">
                <a:extLst>
                  <a:ext uri="{FF2B5EF4-FFF2-40B4-BE49-F238E27FC236}">
                    <a16:creationId xmlns:a16="http://schemas.microsoft.com/office/drawing/2014/main" id="{A4AFD7EB-698E-4E62-9487-CF4B1339E4CB}"/>
                  </a:ext>
                </a:extLst>
              </p:cNvPr>
              <p:cNvGrpSpPr/>
              <p:nvPr userDrawn="1"/>
            </p:nvGrpSpPr>
            <p:grpSpPr>
              <a:xfrm>
                <a:off x="-2425037" y="370226"/>
                <a:ext cx="357690" cy="330595"/>
                <a:chOff x="-2721817" y="347336"/>
                <a:chExt cx="432805" cy="400021"/>
              </a:xfrm>
            </p:grpSpPr>
            <p:sp>
              <p:nvSpPr>
                <p:cNvPr id="207" name="Rechthoek 261">
                  <a:extLst>
                    <a:ext uri="{FF2B5EF4-FFF2-40B4-BE49-F238E27FC236}">
                      <a16:creationId xmlns:a16="http://schemas.microsoft.com/office/drawing/2014/main" id="{F6F0B7CC-0A6B-4A48-8195-77F141EE7E7D}"/>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8" name="Groep 262">
                  <a:extLst>
                    <a:ext uri="{FF2B5EF4-FFF2-40B4-BE49-F238E27FC236}">
                      <a16:creationId xmlns:a16="http://schemas.microsoft.com/office/drawing/2014/main" id="{5B85E326-B7D3-4E07-B35F-1D76445E6CF3}"/>
                    </a:ext>
                  </a:extLst>
                </p:cNvPr>
                <p:cNvGrpSpPr/>
                <p:nvPr userDrawn="1"/>
              </p:nvGrpSpPr>
              <p:grpSpPr>
                <a:xfrm>
                  <a:off x="-2652453" y="431583"/>
                  <a:ext cx="294076" cy="231526"/>
                  <a:chOff x="-3634116" y="700986"/>
                  <a:chExt cx="182598" cy="143759"/>
                </a:xfrm>
              </p:grpSpPr>
              <p:grpSp>
                <p:nvGrpSpPr>
                  <p:cNvPr id="209" name="Groep 263">
                    <a:extLst>
                      <a:ext uri="{FF2B5EF4-FFF2-40B4-BE49-F238E27FC236}">
                        <a16:creationId xmlns:a16="http://schemas.microsoft.com/office/drawing/2014/main" id="{1A9CCB41-99E7-4004-AA23-FE236D48157C}"/>
                      </a:ext>
                    </a:extLst>
                  </p:cNvPr>
                  <p:cNvGrpSpPr/>
                  <p:nvPr userDrawn="1"/>
                </p:nvGrpSpPr>
                <p:grpSpPr>
                  <a:xfrm>
                    <a:off x="-3634116" y="700986"/>
                    <a:ext cx="182598" cy="143759"/>
                    <a:chOff x="-3634116" y="700986"/>
                    <a:chExt cx="182598" cy="143759"/>
                  </a:xfrm>
                </p:grpSpPr>
                <p:cxnSp>
                  <p:nvCxnSpPr>
                    <p:cNvPr id="213" name="Rechte verbindingslijn 267">
                      <a:extLst>
                        <a:ext uri="{FF2B5EF4-FFF2-40B4-BE49-F238E27FC236}">
                          <a16:creationId xmlns:a16="http://schemas.microsoft.com/office/drawing/2014/main" id="{2DF43636-73FC-411E-84A2-77A3DFF1FA04}"/>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4" name="Rechte verbindingslijn 268">
                      <a:extLst>
                        <a:ext uri="{FF2B5EF4-FFF2-40B4-BE49-F238E27FC236}">
                          <a16:creationId xmlns:a16="http://schemas.microsoft.com/office/drawing/2014/main" id="{917CEF8F-1D13-4A97-AB5A-09DDF42CD9C9}"/>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5" name="Rechte verbindingslijn 269">
                      <a:extLst>
                        <a:ext uri="{FF2B5EF4-FFF2-40B4-BE49-F238E27FC236}">
                          <a16:creationId xmlns:a16="http://schemas.microsoft.com/office/drawing/2014/main" id="{D5C2F745-E80C-4FDE-A2BA-C5C4A02A6D3A}"/>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6" name="Rechte verbindingslijn 270">
                      <a:extLst>
                        <a:ext uri="{FF2B5EF4-FFF2-40B4-BE49-F238E27FC236}">
                          <a16:creationId xmlns:a16="http://schemas.microsoft.com/office/drawing/2014/main" id="{099AF443-38C5-419F-8E8C-A0FC2AD6E034}"/>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7" name="Rechte verbindingslijn 271">
                      <a:extLst>
                        <a:ext uri="{FF2B5EF4-FFF2-40B4-BE49-F238E27FC236}">
                          <a16:creationId xmlns:a16="http://schemas.microsoft.com/office/drawing/2014/main" id="{9C27D822-9F9F-471E-95CB-8BD90BFC212A}"/>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10" name="Groep 264">
                    <a:extLst>
                      <a:ext uri="{FF2B5EF4-FFF2-40B4-BE49-F238E27FC236}">
                        <a16:creationId xmlns:a16="http://schemas.microsoft.com/office/drawing/2014/main" id="{2007A5CC-24A0-47EE-BD48-9C86D6C869F2}"/>
                      </a:ext>
                    </a:extLst>
                  </p:cNvPr>
                  <p:cNvGrpSpPr/>
                  <p:nvPr userDrawn="1"/>
                </p:nvGrpSpPr>
                <p:grpSpPr>
                  <a:xfrm>
                    <a:off x="-3634047" y="735854"/>
                    <a:ext cx="88801" cy="72568"/>
                    <a:chOff x="-2091059" y="1395403"/>
                    <a:chExt cx="157316" cy="128558"/>
                  </a:xfrm>
                </p:grpSpPr>
                <p:sp>
                  <p:nvSpPr>
                    <p:cNvPr id="211" name="Rechthoek 265">
                      <a:extLst>
                        <a:ext uri="{FF2B5EF4-FFF2-40B4-BE49-F238E27FC236}">
                          <a16:creationId xmlns:a16="http://schemas.microsoft.com/office/drawing/2014/main" id="{2C02F205-E058-4680-8A6A-BDE0FA9CBAE5}"/>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2" name="Pijl: punthaak 266">
                      <a:extLst>
                        <a:ext uri="{FF2B5EF4-FFF2-40B4-BE49-F238E27FC236}">
                          <a16:creationId xmlns:a16="http://schemas.microsoft.com/office/drawing/2014/main" id="{76EAB650-5E21-4F27-AAD7-A29FB995BB4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3" name="Groep 247">
                <a:extLst>
                  <a:ext uri="{FF2B5EF4-FFF2-40B4-BE49-F238E27FC236}">
                    <a16:creationId xmlns:a16="http://schemas.microsoft.com/office/drawing/2014/main" id="{3193E6EC-AD46-4C13-ABA4-4D3BDC930AFD}"/>
                  </a:ext>
                </a:extLst>
              </p:cNvPr>
              <p:cNvGrpSpPr/>
              <p:nvPr userDrawn="1"/>
            </p:nvGrpSpPr>
            <p:grpSpPr>
              <a:xfrm>
                <a:off x="-2425037" y="781500"/>
                <a:ext cx="357690" cy="330595"/>
                <a:chOff x="-2721817" y="782525"/>
                <a:chExt cx="432805" cy="400021"/>
              </a:xfrm>
            </p:grpSpPr>
            <p:sp>
              <p:nvSpPr>
                <p:cNvPr id="196" name="Rechthoek 250">
                  <a:extLst>
                    <a:ext uri="{FF2B5EF4-FFF2-40B4-BE49-F238E27FC236}">
                      <a16:creationId xmlns:a16="http://schemas.microsoft.com/office/drawing/2014/main" id="{9B7D8BFD-D9B9-455F-A5FC-7B7805E5DCA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7" name="Groep 251">
                  <a:extLst>
                    <a:ext uri="{FF2B5EF4-FFF2-40B4-BE49-F238E27FC236}">
                      <a16:creationId xmlns:a16="http://schemas.microsoft.com/office/drawing/2014/main" id="{FC73202F-6E8F-4DF8-86CC-85FACA54C2D8}"/>
                    </a:ext>
                  </a:extLst>
                </p:cNvPr>
                <p:cNvGrpSpPr/>
                <p:nvPr userDrawn="1"/>
              </p:nvGrpSpPr>
              <p:grpSpPr>
                <a:xfrm>
                  <a:off x="-2652453" y="866772"/>
                  <a:ext cx="294076" cy="231526"/>
                  <a:chOff x="-3310843" y="700986"/>
                  <a:chExt cx="182598" cy="143759"/>
                </a:xfrm>
              </p:grpSpPr>
              <p:grpSp>
                <p:nvGrpSpPr>
                  <p:cNvPr id="198" name="Groep 252">
                    <a:extLst>
                      <a:ext uri="{FF2B5EF4-FFF2-40B4-BE49-F238E27FC236}">
                        <a16:creationId xmlns:a16="http://schemas.microsoft.com/office/drawing/2014/main" id="{5B3BEF72-B442-4D3E-B64D-C95444262503}"/>
                      </a:ext>
                    </a:extLst>
                  </p:cNvPr>
                  <p:cNvGrpSpPr/>
                  <p:nvPr userDrawn="1"/>
                </p:nvGrpSpPr>
                <p:grpSpPr>
                  <a:xfrm>
                    <a:off x="-3310843" y="700986"/>
                    <a:ext cx="182598" cy="143759"/>
                    <a:chOff x="-3310843" y="700986"/>
                    <a:chExt cx="182598" cy="143759"/>
                  </a:xfrm>
                </p:grpSpPr>
                <p:cxnSp>
                  <p:nvCxnSpPr>
                    <p:cNvPr id="202" name="Rechte verbindingslijn 256">
                      <a:extLst>
                        <a:ext uri="{FF2B5EF4-FFF2-40B4-BE49-F238E27FC236}">
                          <a16:creationId xmlns:a16="http://schemas.microsoft.com/office/drawing/2014/main" id="{44065133-4D62-4F81-9D32-FDFC8486C024}"/>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3" name="Rechte verbindingslijn 257">
                      <a:extLst>
                        <a:ext uri="{FF2B5EF4-FFF2-40B4-BE49-F238E27FC236}">
                          <a16:creationId xmlns:a16="http://schemas.microsoft.com/office/drawing/2014/main" id="{0E0C639C-7EB4-47E1-B3EC-FD0E8676799B}"/>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4" name="Rechte verbindingslijn 258">
                      <a:extLst>
                        <a:ext uri="{FF2B5EF4-FFF2-40B4-BE49-F238E27FC236}">
                          <a16:creationId xmlns:a16="http://schemas.microsoft.com/office/drawing/2014/main" id="{5D7F7CB1-8AD4-4286-9E98-F0835B9EF49A}"/>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5" name="Rechte verbindingslijn 259">
                      <a:extLst>
                        <a:ext uri="{FF2B5EF4-FFF2-40B4-BE49-F238E27FC236}">
                          <a16:creationId xmlns:a16="http://schemas.microsoft.com/office/drawing/2014/main" id="{EBE91EB1-76C4-4BF6-B8A5-765228DB486B}"/>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6" name="Rechte verbindingslijn 260">
                      <a:extLst>
                        <a:ext uri="{FF2B5EF4-FFF2-40B4-BE49-F238E27FC236}">
                          <a16:creationId xmlns:a16="http://schemas.microsoft.com/office/drawing/2014/main" id="{1B68A25D-FEA6-407A-BEFF-EFA4C86E6628}"/>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9" name="Groep 253">
                    <a:extLst>
                      <a:ext uri="{FF2B5EF4-FFF2-40B4-BE49-F238E27FC236}">
                        <a16:creationId xmlns:a16="http://schemas.microsoft.com/office/drawing/2014/main" id="{527CCE8C-F3ED-44B9-A681-B9ABA0F50314}"/>
                      </a:ext>
                    </a:extLst>
                  </p:cNvPr>
                  <p:cNvGrpSpPr/>
                  <p:nvPr userDrawn="1"/>
                </p:nvGrpSpPr>
                <p:grpSpPr>
                  <a:xfrm flipH="1">
                    <a:off x="-3310774" y="735854"/>
                    <a:ext cx="88801" cy="72568"/>
                    <a:chOff x="-2091059" y="1395403"/>
                    <a:chExt cx="157316" cy="128558"/>
                  </a:xfrm>
                </p:grpSpPr>
                <p:sp>
                  <p:nvSpPr>
                    <p:cNvPr id="200" name="Rechthoek 254">
                      <a:extLst>
                        <a:ext uri="{FF2B5EF4-FFF2-40B4-BE49-F238E27FC236}">
                          <a16:creationId xmlns:a16="http://schemas.microsoft.com/office/drawing/2014/main" id="{E90475C8-E4C9-432A-8CA6-E367DB04A4C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1" name="Pijl: punthaak 255">
                      <a:extLst>
                        <a:ext uri="{FF2B5EF4-FFF2-40B4-BE49-F238E27FC236}">
                          <a16:creationId xmlns:a16="http://schemas.microsoft.com/office/drawing/2014/main" id="{D1B8C0C9-03DD-48F0-83E8-5A9A7A94798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4" name="Rechthoek 248">
                <a:extLst>
                  <a:ext uri="{FF2B5EF4-FFF2-40B4-BE49-F238E27FC236}">
                    <a16:creationId xmlns:a16="http://schemas.microsoft.com/office/drawing/2014/main" id="{69FCC166-7F5E-4B8A-8EB5-9EB44B063395}"/>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5" name="Rechthoek 249">
                <a:extLst>
                  <a:ext uri="{FF2B5EF4-FFF2-40B4-BE49-F238E27FC236}">
                    <a16:creationId xmlns:a16="http://schemas.microsoft.com/office/drawing/2014/main" id="{77A07774-4C2B-4B5C-84A0-BE336BDE2A10}"/>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4" name="Rechte verbindingslijn 231">
              <a:extLst>
                <a:ext uri="{FF2B5EF4-FFF2-40B4-BE49-F238E27FC236}">
                  <a16:creationId xmlns:a16="http://schemas.microsoft.com/office/drawing/2014/main" id="{2DF7E2C1-56C7-47B3-9781-8968B7507607}"/>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6" name="Ovaal 232">
              <a:extLst>
                <a:ext uri="{FF2B5EF4-FFF2-40B4-BE49-F238E27FC236}">
                  <a16:creationId xmlns:a16="http://schemas.microsoft.com/office/drawing/2014/main" id="{A4A09074-6656-46BA-8787-9995F310B81D}"/>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7" name="Ovaal 233">
              <a:extLst>
                <a:ext uri="{FF2B5EF4-FFF2-40B4-BE49-F238E27FC236}">
                  <a16:creationId xmlns:a16="http://schemas.microsoft.com/office/drawing/2014/main" id="{4B3D6167-F58A-4E0C-A12C-21B006FEE05B}"/>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80" name="Ovaal 234">
              <a:extLst>
                <a:ext uri="{FF2B5EF4-FFF2-40B4-BE49-F238E27FC236}">
                  <a16:creationId xmlns:a16="http://schemas.microsoft.com/office/drawing/2014/main" id="{12CBD8B0-1A5C-4396-B29C-3E5D58AAEC34}"/>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1" name="Ovaal 235">
              <a:extLst>
                <a:ext uri="{FF2B5EF4-FFF2-40B4-BE49-F238E27FC236}">
                  <a16:creationId xmlns:a16="http://schemas.microsoft.com/office/drawing/2014/main" id="{A908CCCD-2C3F-4E12-ADCB-4CEF2149F4DC}"/>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2" name="Rechthoek 236">
              <a:extLst>
                <a:ext uri="{FF2B5EF4-FFF2-40B4-BE49-F238E27FC236}">
                  <a16:creationId xmlns:a16="http://schemas.microsoft.com/office/drawing/2014/main" id="{E0A9EE07-4F3B-43D4-998D-75A913AA698D}"/>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3" name="Rechthoek 237">
              <a:extLst>
                <a:ext uri="{FF2B5EF4-FFF2-40B4-BE49-F238E27FC236}">
                  <a16:creationId xmlns:a16="http://schemas.microsoft.com/office/drawing/2014/main" id="{661EF9F5-92BD-408E-B424-0A3A8A8CD3EB}"/>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368623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AGENDA #1</a:t>
            </a:r>
          </a:p>
        </p:txBody>
      </p:sp>
      <p:sp>
        <p:nvSpPr>
          <p:cNvPr id="87" name="Tijdelijke aanduiding voor tekst 20">
            <a:extLst>
              <a:ext uri="{FF2B5EF4-FFF2-40B4-BE49-F238E27FC236}">
                <a16:creationId xmlns:a16="http://schemas.microsoft.com/office/drawing/2014/main" id="{E0AC49C8-C235-4885-BD3C-1D2A34FDAC55}"/>
              </a:ext>
            </a:extLst>
          </p:cNvPr>
          <p:cNvSpPr>
            <a:spLocks noGrp="1"/>
          </p:cNvSpPr>
          <p:nvPr>
            <p:ph type="body" sz="quarter" idx="20" hasCustomPrompt="1"/>
          </p:nvPr>
        </p:nvSpPr>
        <p:spPr>
          <a:xfrm>
            <a:off x="354638"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179" name="Tijdelijke aanduiding voor datum 3">
            <a:extLst>
              <a:ext uri="{FF2B5EF4-FFF2-40B4-BE49-F238E27FC236}">
                <a16:creationId xmlns:a16="http://schemas.microsoft.com/office/drawing/2014/main" id="{3448A454-9AD5-4C02-9820-84742FBCA772}"/>
              </a:ext>
            </a:extLst>
          </p:cNvPr>
          <p:cNvSpPr>
            <a:spLocks noGrp="1"/>
          </p:cNvSpPr>
          <p:nvPr>
            <p:ph type="dt" sz="half" idx="2"/>
          </p:nvPr>
        </p:nvSpPr>
        <p:spPr>
          <a:xfrm rot="5400000">
            <a:off x="10978164" y="5050921"/>
            <a:ext cx="2044700" cy="180000"/>
          </a:xfrm>
          <a:prstGeom prst="rect">
            <a:avLst/>
          </a:prstGeom>
        </p:spPr>
        <p:txBody>
          <a:bodyPr vert="horz" lIns="0" tIns="0" rIns="0" bIns="0" rtlCol="0" anchor="t">
            <a:noAutofit/>
          </a:bodyPr>
          <a:lstStyle>
            <a:lvl1pPr algn="r">
              <a:defRPr sz="900">
                <a:solidFill>
                  <a:schemeClr val="tx2"/>
                </a:solidFill>
              </a:defRPr>
            </a:lvl1pPr>
          </a:lstStyle>
          <a:p>
            <a:fld id="{B9296FCC-2D96-4FF5-B2C7-7F77D620074E}" type="datetime2">
              <a:rPr lang="en-GB" noProof="0" smtClean="0"/>
              <a:t>Friday, 23 July 2021</a:t>
            </a:fld>
            <a:endParaRPr lang="en-GB" noProof="0"/>
          </a:p>
        </p:txBody>
      </p:sp>
      <p:sp>
        <p:nvSpPr>
          <p:cNvPr id="168" name="COVER">
            <a:extLst>
              <a:ext uri="{FF2B5EF4-FFF2-40B4-BE49-F238E27FC236}">
                <a16:creationId xmlns:a16="http://schemas.microsoft.com/office/drawing/2014/main" id="{D11D53B4-6C08-443A-9E59-5AE7B176FFDA}"/>
              </a:ext>
            </a:extLst>
          </p:cNvPr>
          <p:cNvSpPr>
            <a:spLocks noChangeAspect="1"/>
          </p:cNvSpPr>
          <p:nvPr/>
        </p:nvSpPr>
        <p:spPr>
          <a:xfrm rot="10800000">
            <a:off x="3701678" y="598604"/>
            <a:ext cx="5293136" cy="5429870"/>
          </a:xfrm>
          <a:prstGeom prst="trapezoid">
            <a:avLst>
              <a:gd name="adj" fmla="val 443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83" name="Vrije vorm: vorm 182">
            <a:extLst>
              <a:ext uri="{FF2B5EF4-FFF2-40B4-BE49-F238E27FC236}">
                <a16:creationId xmlns:a16="http://schemas.microsoft.com/office/drawing/2014/main" id="{D48AA89F-D7BB-4BF7-81BA-2F923E48C81D}"/>
              </a:ext>
            </a:extLst>
          </p:cNvPr>
          <p:cNvSpPr>
            <a:spLocks noGrp="1"/>
          </p:cNvSpPr>
          <p:nvPr userDrawn="1">
            <p:ph type="body" orient="vert" idx="1" hasCustomPrompt="1"/>
          </p:nvPr>
        </p:nvSpPr>
        <p:spPr>
          <a:xfrm>
            <a:off x="-13750" y="2210963"/>
            <a:ext cx="4573943" cy="501599"/>
          </a:xfrm>
          <a:custGeom>
            <a:avLst/>
            <a:gdLst>
              <a:gd name="connsiteX0" fmla="*/ 0 w 4573943"/>
              <a:gd name="connsiteY0" fmla="*/ 0 h 501599"/>
              <a:gd name="connsiteX1" fmla="*/ 4357257 w 4573943"/>
              <a:gd name="connsiteY1" fmla="*/ 0 h 501599"/>
              <a:gd name="connsiteX2" fmla="*/ 4573943 w 4573943"/>
              <a:gd name="connsiteY2" fmla="*/ 501599 h 501599"/>
              <a:gd name="connsiteX3" fmla="*/ 0 w 4573943"/>
              <a:gd name="connsiteY3" fmla="*/ 501599 h 501599"/>
            </a:gdLst>
            <a:ahLst/>
            <a:cxnLst>
              <a:cxn ang="0">
                <a:pos x="connsiteX0" y="connsiteY0"/>
              </a:cxn>
              <a:cxn ang="0">
                <a:pos x="connsiteX1" y="connsiteY1"/>
              </a:cxn>
              <a:cxn ang="0">
                <a:pos x="connsiteX2" y="connsiteY2"/>
              </a:cxn>
              <a:cxn ang="0">
                <a:pos x="connsiteX3" y="connsiteY3"/>
              </a:cxn>
            </a:cxnLst>
            <a:rect l="l" t="t" r="r" b="b"/>
            <a:pathLst>
              <a:path w="4573943" h="501599">
                <a:moveTo>
                  <a:pt x="0" y="0"/>
                </a:moveTo>
                <a:lnTo>
                  <a:pt x="4357257" y="0"/>
                </a:lnTo>
                <a:lnTo>
                  <a:pt x="4573943" y="501599"/>
                </a:lnTo>
                <a:lnTo>
                  <a:pt x="0" y="501599"/>
                </a:lnTo>
                <a:close/>
              </a:path>
            </a:pathLst>
          </a:custGeom>
          <a:solidFill>
            <a:schemeClr val="accent2"/>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#1</a:t>
            </a:r>
          </a:p>
        </p:txBody>
      </p:sp>
      <p:sp>
        <p:nvSpPr>
          <p:cNvPr id="187" name="Vrije vorm: vorm 186">
            <a:extLst>
              <a:ext uri="{FF2B5EF4-FFF2-40B4-BE49-F238E27FC236}">
                <a16:creationId xmlns:a16="http://schemas.microsoft.com/office/drawing/2014/main" id="{F31594B4-95E4-4CC0-A778-580C9FF3C2BE}"/>
              </a:ext>
            </a:extLst>
          </p:cNvPr>
          <p:cNvSpPr>
            <a:spLocks noGrp="1"/>
          </p:cNvSpPr>
          <p:nvPr>
            <p:ph type="body" orient="vert" idx="21" hasCustomPrompt="1"/>
          </p:nvPr>
        </p:nvSpPr>
        <p:spPr>
          <a:xfrm>
            <a:off x="-28266" y="2781089"/>
            <a:ext cx="4834748" cy="501599"/>
          </a:xfrm>
          <a:custGeom>
            <a:avLst/>
            <a:gdLst>
              <a:gd name="connsiteX0" fmla="*/ 0 w 4834748"/>
              <a:gd name="connsiteY0" fmla="*/ 0 h 501599"/>
              <a:gd name="connsiteX1" fmla="*/ 4618062 w 4834748"/>
              <a:gd name="connsiteY1" fmla="*/ 0 h 501599"/>
              <a:gd name="connsiteX2" fmla="*/ 4834748 w 4834748"/>
              <a:gd name="connsiteY2" fmla="*/ 501599 h 501599"/>
              <a:gd name="connsiteX3" fmla="*/ 0 w 4834748"/>
              <a:gd name="connsiteY3" fmla="*/ 501599 h 501599"/>
            </a:gdLst>
            <a:ahLst/>
            <a:cxnLst>
              <a:cxn ang="0">
                <a:pos x="connsiteX0" y="connsiteY0"/>
              </a:cxn>
              <a:cxn ang="0">
                <a:pos x="connsiteX1" y="connsiteY1"/>
              </a:cxn>
              <a:cxn ang="0">
                <a:pos x="connsiteX2" y="connsiteY2"/>
              </a:cxn>
              <a:cxn ang="0">
                <a:pos x="connsiteX3" y="connsiteY3"/>
              </a:cxn>
            </a:cxnLst>
            <a:rect l="l" t="t" r="r" b="b"/>
            <a:pathLst>
              <a:path w="4834748" h="501599">
                <a:moveTo>
                  <a:pt x="0" y="0"/>
                </a:moveTo>
                <a:lnTo>
                  <a:pt x="4618062" y="0"/>
                </a:lnTo>
                <a:lnTo>
                  <a:pt x="4834748" y="501599"/>
                </a:lnTo>
                <a:lnTo>
                  <a:pt x="0" y="501599"/>
                </a:lnTo>
                <a:close/>
              </a:path>
            </a:pathLst>
          </a:custGeom>
          <a:solidFill>
            <a:srgbClr val="407C96"/>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#2</a:t>
            </a:r>
          </a:p>
        </p:txBody>
      </p:sp>
      <p:sp>
        <p:nvSpPr>
          <p:cNvPr id="191" name="Vrije vorm: vorm 190">
            <a:extLst>
              <a:ext uri="{FF2B5EF4-FFF2-40B4-BE49-F238E27FC236}">
                <a16:creationId xmlns:a16="http://schemas.microsoft.com/office/drawing/2014/main" id="{EB9AAC2A-4A77-4A90-A3C3-DF086D8DC208}"/>
              </a:ext>
            </a:extLst>
          </p:cNvPr>
          <p:cNvSpPr>
            <a:spLocks noGrp="1"/>
          </p:cNvSpPr>
          <p:nvPr>
            <p:ph type="body" orient="vert" idx="22" hasCustomPrompt="1"/>
          </p:nvPr>
        </p:nvSpPr>
        <p:spPr>
          <a:xfrm>
            <a:off x="-6003" y="3351214"/>
            <a:ext cx="5058774" cy="501599"/>
          </a:xfrm>
          <a:custGeom>
            <a:avLst/>
            <a:gdLst>
              <a:gd name="connsiteX0" fmla="*/ 0 w 5058774"/>
              <a:gd name="connsiteY0" fmla="*/ 0 h 501599"/>
              <a:gd name="connsiteX1" fmla="*/ 4842088 w 5058774"/>
              <a:gd name="connsiteY1" fmla="*/ 0 h 501599"/>
              <a:gd name="connsiteX2" fmla="*/ 5058774 w 5058774"/>
              <a:gd name="connsiteY2" fmla="*/ 501599 h 501599"/>
              <a:gd name="connsiteX3" fmla="*/ 0 w 5058774"/>
              <a:gd name="connsiteY3" fmla="*/ 501599 h 501599"/>
            </a:gdLst>
            <a:ahLst/>
            <a:cxnLst>
              <a:cxn ang="0">
                <a:pos x="connsiteX0" y="connsiteY0"/>
              </a:cxn>
              <a:cxn ang="0">
                <a:pos x="connsiteX1" y="connsiteY1"/>
              </a:cxn>
              <a:cxn ang="0">
                <a:pos x="connsiteX2" y="connsiteY2"/>
              </a:cxn>
              <a:cxn ang="0">
                <a:pos x="connsiteX3" y="connsiteY3"/>
              </a:cxn>
            </a:cxnLst>
            <a:rect l="l" t="t" r="r" b="b"/>
            <a:pathLst>
              <a:path w="5058774" h="501599">
                <a:moveTo>
                  <a:pt x="0" y="0"/>
                </a:moveTo>
                <a:lnTo>
                  <a:pt x="4842088" y="0"/>
                </a:lnTo>
                <a:lnTo>
                  <a:pt x="5058774" y="501599"/>
                </a:lnTo>
                <a:lnTo>
                  <a:pt x="0" y="501599"/>
                </a:lnTo>
                <a:close/>
              </a:path>
            </a:pathLst>
          </a:custGeom>
          <a:solidFill>
            <a:srgbClr val="5987A0"/>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#3</a:t>
            </a:r>
          </a:p>
        </p:txBody>
      </p:sp>
      <p:sp>
        <p:nvSpPr>
          <p:cNvPr id="196" name="Vrije vorm: vorm 195">
            <a:extLst>
              <a:ext uri="{FF2B5EF4-FFF2-40B4-BE49-F238E27FC236}">
                <a16:creationId xmlns:a16="http://schemas.microsoft.com/office/drawing/2014/main" id="{15264224-E39A-48DE-97BD-2C51F92AD9A7}"/>
              </a:ext>
            </a:extLst>
          </p:cNvPr>
          <p:cNvSpPr>
            <a:spLocks noGrp="1"/>
          </p:cNvSpPr>
          <p:nvPr>
            <p:ph type="body" orient="vert" idx="23" hasCustomPrompt="1"/>
          </p:nvPr>
        </p:nvSpPr>
        <p:spPr>
          <a:xfrm>
            <a:off x="-21720" y="3921340"/>
            <a:ext cx="5320780" cy="501599"/>
          </a:xfrm>
          <a:custGeom>
            <a:avLst/>
            <a:gdLst>
              <a:gd name="connsiteX0" fmla="*/ 0 w 5320780"/>
              <a:gd name="connsiteY0" fmla="*/ 0 h 501599"/>
              <a:gd name="connsiteX1" fmla="*/ 5104094 w 5320780"/>
              <a:gd name="connsiteY1" fmla="*/ 0 h 501599"/>
              <a:gd name="connsiteX2" fmla="*/ 5320780 w 5320780"/>
              <a:gd name="connsiteY2" fmla="*/ 501599 h 501599"/>
              <a:gd name="connsiteX3" fmla="*/ 0 w 5320780"/>
              <a:gd name="connsiteY3" fmla="*/ 501599 h 501599"/>
            </a:gdLst>
            <a:ahLst/>
            <a:cxnLst>
              <a:cxn ang="0">
                <a:pos x="connsiteX0" y="connsiteY0"/>
              </a:cxn>
              <a:cxn ang="0">
                <a:pos x="connsiteX1" y="connsiteY1"/>
              </a:cxn>
              <a:cxn ang="0">
                <a:pos x="connsiteX2" y="connsiteY2"/>
              </a:cxn>
              <a:cxn ang="0">
                <a:pos x="connsiteX3" y="connsiteY3"/>
              </a:cxn>
            </a:cxnLst>
            <a:rect l="l" t="t" r="r" b="b"/>
            <a:pathLst>
              <a:path w="5320780" h="501599">
                <a:moveTo>
                  <a:pt x="0" y="0"/>
                </a:moveTo>
                <a:lnTo>
                  <a:pt x="5104094" y="0"/>
                </a:lnTo>
                <a:lnTo>
                  <a:pt x="5320780" y="501599"/>
                </a:lnTo>
                <a:lnTo>
                  <a:pt x="0" y="501599"/>
                </a:lnTo>
                <a:close/>
              </a:path>
            </a:pathLst>
          </a:custGeom>
          <a:solidFill>
            <a:srgbClr val="7297AD"/>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#4</a:t>
            </a:r>
          </a:p>
        </p:txBody>
      </p:sp>
      <p:sp>
        <p:nvSpPr>
          <p:cNvPr id="200" name="Vrije vorm: vorm 199">
            <a:extLst>
              <a:ext uri="{FF2B5EF4-FFF2-40B4-BE49-F238E27FC236}">
                <a16:creationId xmlns:a16="http://schemas.microsoft.com/office/drawing/2014/main" id="{81F42388-45BE-4AD4-9C15-C156B5B2D60F}"/>
              </a:ext>
            </a:extLst>
          </p:cNvPr>
          <p:cNvSpPr>
            <a:spLocks noGrp="1"/>
          </p:cNvSpPr>
          <p:nvPr>
            <p:ph type="body" orient="vert" idx="24" hasCustomPrompt="1"/>
          </p:nvPr>
        </p:nvSpPr>
        <p:spPr>
          <a:xfrm>
            <a:off x="-21721" y="4491465"/>
            <a:ext cx="5567070" cy="501599"/>
          </a:xfrm>
          <a:custGeom>
            <a:avLst/>
            <a:gdLst>
              <a:gd name="connsiteX0" fmla="*/ 0 w 5567070"/>
              <a:gd name="connsiteY0" fmla="*/ 0 h 501599"/>
              <a:gd name="connsiteX1" fmla="*/ 5350384 w 5567070"/>
              <a:gd name="connsiteY1" fmla="*/ 0 h 501599"/>
              <a:gd name="connsiteX2" fmla="*/ 5567070 w 5567070"/>
              <a:gd name="connsiteY2" fmla="*/ 501599 h 501599"/>
              <a:gd name="connsiteX3" fmla="*/ 0 w 5567070"/>
              <a:gd name="connsiteY3" fmla="*/ 501599 h 501599"/>
            </a:gdLst>
            <a:ahLst/>
            <a:cxnLst>
              <a:cxn ang="0">
                <a:pos x="connsiteX0" y="connsiteY0"/>
              </a:cxn>
              <a:cxn ang="0">
                <a:pos x="connsiteX1" y="connsiteY1"/>
              </a:cxn>
              <a:cxn ang="0">
                <a:pos x="connsiteX2" y="connsiteY2"/>
              </a:cxn>
              <a:cxn ang="0">
                <a:pos x="connsiteX3" y="connsiteY3"/>
              </a:cxn>
            </a:cxnLst>
            <a:rect l="l" t="t" r="r" b="b"/>
            <a:pathLst>
              <a:path w="5567070" h="501599">
                <a:moveTo>
                  <a:pt x="0" y="0"/>
                </a:moveTo>
                <a:lnTo>
                  <a:pt x="5350384" y="0"/>
                </a:lnTo>
                <a:lnTo>
                  <a:pt x="5567070" y="501599"/>
                </a:lnTo>
                <a:lnTo>
                  <a:pt x="0" y="501599"/>
                </a:lnTo>
                <a:close/>
              </a:path>
            </a:pathLst>
          </a:custGeom>
          <a:solidFill>
            <a:srgbClr val="94ADBF"/>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#5</a:t>
            </a:r>
          </a:p>
        </p:txBody>
      </p:sp>
      <p:sp>
        <p:nvSpPr>
          <p:cNvPr id="204" name="Vrije vorm: vorm 203">
            <a:extLst>
              <a:ext uri="{FF2B5EF4-FFF2-40B4-BE49-F238E27FC236}">
                <a16:creationId xmlns:a16="http://schemas.microsoft.com/office/drawing/2014/main" id="{67E9AC27-0F42-49E1-A8A3-0B323DD3E1DA}"/>
              </a:ext>
            </a:extLst>
          </p:cNvPr>
          <p:cNvSpPr>
            <a:spLocks noGrp="1"/>
          </p:cNvSpPr>
          <p:nvPr>
            <p:ph type="body" orient="vert" idx="25" hasCustomPrompt="1"/>
          </p:nvPr>
        </p:nvSpPr>
        <p:spPr>
          <a:xfrm>
            <a:off x="-19812" y="5061590"/>
            <a:ext cx="5811449" cy="501599"/>
          </a:xfrm>
          <a:custGeom>
            <a:avLst/>
            <a:gdLst>
              <a:gd name="connsiteX0" fmla="*/ 0 w 5811449"/>
              <a:gd name="connsiteY0" fmla="*/ 0 h 501599"/>
              <a:gd name="connsiteX1" fmla="*/ 5594763 w 5811449"/>
              <a:gd name="connsiteY1" fmla="*/ 0 h 501599"/>
              <a:gd name="connsiteX2" fmla="*/ 5811449 w 5811449"/>
              <a:gd name="connsiteY2" fmla="*/ 501599 h 501599"/>
              <a:gd name="connsiteX3" fmla="*/ 0 w 5811449"/>
              <a:gd name="connsiteY3" fmla="*/ 501599 h 501599"/>
            </a:gdLst>
            <a:ahLst/>
            <a:cxnLst>
              <a:cxn ang="0">
                <a:pos x="connsiteX0" y="connsiteY0"/>
              </a:cxn>
              <a:cxn ang="0">
                <a:pos x="connsiteX1" y="connsiteY1"/>
              </a:cxn>
              <a:cxn ang="0">
                <a:pos x="connsiteX2" y="connsiteY2"/>
              </a:cxn>
              <a:cxn ang="0">
                <a:pos x="connsiteX3" y="connsiteY3"/>
              </a:cxn>
            </a:cxnLst>
            <a:rect l="l" t="t" r="r" b="b"/>
            <a:pathLst>
              <a:path w="5811449" h="501599">
                <a:moveTo>
                  <a:pt x="0" y="0"/>
                </a:moveTo>
                <a:lnTo>
                  <a:pt x="5594763" y="0"/>
                </a:lnTo>
                <a:lnTo>
                  <a:pt x="5811449" y="501599"/>
                </a:lnTo>
                <a:lnTo>
                  <a:pt x="0" y="501599"/>
                </a:lnTo>
                <a:close/>
              </a:path>
            </a:pathLst>
          </a:custGeom>
          <a:solidFill>
            <a:srgbClr val="A6BBCA"/>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#6</a:t>
            </a:r>
          </a:p>
        </p:txBody>
      </p:sp>
      <p:sp>
        <p:nvSpPr>
          <p:cNvPr id="205" name="Vrije vorm: vorm 204">
            <a:extLst>
              <a:ext uri="{FF2B5EF4-FFF2-40B4-BE49-F238E27FC236}">
                <a16:creationId xmlns:a16="http://schemas.microsoft.com/office/drawing/2014/main" id="{FCCFD05C-B91A-4B21-9672-D8F4F0E2B129}"/>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206" name="Vrije vorm: vorm 205">
            <a:extLst>
              <a:ext uri="{FF2B5EF4-FFF2-40B4-BE49-F238E27FC236}">
                <a16:creationId xmlns:a16="http://schemas.microsoft.com/office/drawing/2014/main" id="{DA560112-1A6E-4DFB-9B9B-FA5E01DA70CA}"/>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207" name="Vrije vorm: vorm 206">
            <a:extLst>
              <a:ext uri="{FF2B5EF4-FFF2-40B4-BE49-F238E27FC236}">
                <a16:creationId xmlns:a16="http://schemas.microsoft.com/office/drawing/2014/main" id="{E405BC33-9385-47EA-A975-5D9FF8CD0A0B}"/>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grpSp>
        <p:nvGrpSpPr>
          <p:cNvPr id="164" name="INSTRUCTION">
            <a:extLst>
              <a:ext uri="{FF2B5EF4-FFF2-40B4-BE49-F238E27FC236}">
                <a16:creationId xmlns:a16="http://schemas.microsoft.com/office/drawing/2014/main" id="{AF197939-ABBC-49BF-B5B5-27B1D4FC18D8}"/>
              </a:ext>
            </a:extLst>
          </p:cNvPr>
          <p:cNvGrpSpPr/>
          <p:nvPr userDrawn="1"/>
        </p:nvGrpSpPr>
        <p:grpSpPr>
          <a:xfrm>
            <a:off x="-3437547" y="1434"/>
            <a:ext cx="3194765" cy="6470299"/>
            <a:chOff x="-3437547" y="1434"/>
            <a:chExt cx="3194765" cy="6470299"/>
          </a:xfrm>
        </p:grpSpPr>
        <p:cxnSp>
          <p:nvCxnSpPr>
            <p:cNvPr id="165" name="Rechte verbindingslijn 146">
              <a:extLst>
                <a:ext uri="{FF2B5EF4-FFF2-40B4-BE49-F238E27FC236}">
                  <a16:creationId xmlns:a16="http://schemas.microsoft.com/office/drawing/2014/main" id="{7E6B20AC-7193-4F92-B615-5886748AF2E9}"/>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66" name="Ovaal 221">
              <a:extLst>
                <a:ext uri="{FF2B5EF4-FFF2-40B4-BE49-F238E27FC236}">
                  <a16:creationId xmlns:a16="http://schemas.microsoft.com/office/drawing/2014/main" id="{D795AFA0-77D6-451D-A17D-FA5A9DDD3174}"/>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7" name="Ovaal 222">
              <a:extLst>
                <a:ext uri="{FF2B5EF4-FFF2-40B4-BE49-F238E27FC236}">
                  <a16:creationId xmlns:a16="http://schemas.microsoft.com/office/drawing/2014/main" id="{493E08F5-BC7C-44C0-9E76-36E2FE3669C0}"/>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9" name="Ovaal 224">
              <a:extLst>
                <a:ext uri="{FF2B5EF4-FFF2-40B4-BE49-F238E27FC236}">
                  <a16:creationId xmlns:a16="http://schemas.microsoft.com/office/drawing/2014/main" id="{ED693D5D-23BD-45F3-A994-4F7D162706B6}"/>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70" name="Ovaal 225">
              <a:extLst>
                <a:ext uri="{FF2B5EF4-FFF2-40B4-BE49-F238E27FC236}">
                  <a16:creationId xmlns:a16="http://schemas.microsoft.com/office/drawing/2014/main" id="{EF668792-43E2-46BB-B635-CC42402F5F25}"/>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1" name="Meer informatie">
              <a:extLst>
                <a:ext uri="{FF2B5EF4-FFF2-40B4-BE49-F238E27FC236}">
                  <a16:creationId xmlns:a16="http://schemas.microsoft.com/office/drawing/2014/main" id="{096526F0-C7CB-4881-9DEC-888BBB617B02}"/>
                </a:ext>
              </a:extLst>
            </p:cNvPr>
            <p:cNvGrpSpPr/>
            <p:nvPr userDrawn="1"/>
          </p:nvGrpSpPr>
          <p:grpSpPr>
            <a:xfrm>
              <a:off x="-3421298" y="5676071"/>
              <a:ext cx="3178515" cy="795662"/>
              <a:chOff x="-3741486" y="3387723"/>
              <a:chExt cx="3178515" cy="795662"/>
            </a:xfrm>
          </p:grpSpPr>
          <p:sp>
            <p:nvSpPr>
              <p:cNvPr id="246" name="Freeform 101">
                <a:extLst>
                  <a:ext uri="{FF2B5EF4-FFF2-40B4-BE49-F238E27FC236}">
                    <a16:creationId xmlns:a16="http://schemas.microsoft.com/office/drawing/2014/main" id="{63DDB333-6926-4935-AA31-1C318ABBD39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47" name="Rechthoek 291">
                <a:extLst>
                  <a:ext uri="{FF2B5EF4-FFF2-40B4-BE49-F238E27FC236}">
                    <a16:creationId xmlns:a16="http://schemas.microsoft.com/office/drawing/2014/main" id="{3EB8CB58-F8EB-4683-A94F-74710D28AA57}"/>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48" name="Rechte verbindingslijn 292">
                <a:extLst>
                  <a:ext uri="{FF2B5EF4-FFF2-40B4-BE49-F238E27FC236}">
                    <a16:creationId xmlns:a16="http://schemas.microsoft.com/office/drawing/2014/main" id="{EA494CE6-33B4-429F-9E09-F7F5B15930D3}"/>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2" name="Rechthoek 227">
              <a:extLst>
                <a:ext uri="{FF2B5EF4-FFF2-40B4-BE49-F238E27FC236}">
                  <a16:creationId xmlns:a16="http://schemas.microsoft.com/office/drawing/2014/main" id="{1FA045BD-C2AC-49B5-B9C0-46ADC8CE180E}"/>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3" name="Ovaal 228">
              <a:extLst>
                <a:ext uri="{FF2B5EF4-FFF2-40B4-BE49-F238E27FC236}">
                  <a16:creationId xmlns:a16="http://schemas.microsoft.com/office/drawing/2014/main" id="{41447565-DD96-4B59-9D80-AD7BE8976072}"/>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4" name="Rechte verbindingslijn 229">
              <a:extLst>
                <a:ext uri="{FF2B5EF4-FFF2-40B4-BE49-F238E27FC236}">
                  <a16:creationId xmlns:a16="http://schemas.microsoft.com/office/drawing/2014/main" id="{ED553BB9-6E93-4BD9-A33D-973271A006E1}"/>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5" name="Groep 230">
              <a:extLst>
                <a:ext uri="{FF2B5EF4-FFF2-40B4-BE49-F238E27FC236}">
                  <a16:creationId xmlns:a16="http://schemas.microsoft.com/office/drawing/2014/main" id="{9033A512-87AD-4E8F-A5B9-0AD4C46BB1C4}"/>
                </a:ext>
              </a:extLst>
            </p:cNvPr>
            <p:cNvGrpSpPr/>
            <p:nvPr userDrawn="1"/>
          </p:nvGrpSpPr>
          <p:grpSpPr>
            <a:xfrm>
              <a:off x="-3437547" y="349413"/>
              <a:ext cx="2933825" cy="558875"/>
              <a:chOff x="-3419346" y="368233"/>
              <a:chExt cx="3904920" cy="743862"/>
            </a:xfrm>
          </p:grpSpPr>
          <p:sp>
            <p:nvSpPr>
              <p:cNvPr id="186" name="Rechthoek 238">
                <a:extLst>
                  <a:ext uri="{FF2B5EF4-FFF2-40B4-BE49-F238E27FC236}">
                    <a16:creationId xmlns:a16="http://schemas.microsoft.com/office/drawing/2014/main" id="{6233DC9C-9705-4376-B7D5-F8A00DE0439A}"/>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8" name="Rechte verbindingslijn 239">
                <a:extLst>
                  <a:ext uri="{FF2B5EF4-FFF2-40B4-BE49-F238E27FC236}">
                    <a16:creationId xmlns:a16="http://schemas.microsoft.com/office/drawing/2014/main" id="{E797B9B8-6E47-4EB9-85B2-15FD20F10C49}"/>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Rechte verbindingslijn 240">
                <a:extLst>
                  <a:ext uri="{FF2B5EF4-FFF2-40B4-BE49-F238E27FC236}">
                    <a16:creationId xmlns:a16="http://schemas.microsoft.com/office/drawing/2014/main" id="{A88D1E39-7790-4DA2-B43A-625995100BC7}"/>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0" name="Rechthoek 241">
                <a:extLst>
                  <a:ext uri="{FF2B5EF4-FFF2-40B4-BE49-F238E27FC236}">
                    <a16:creationId xmlns:a16="http://schemas.microsoft.com/office/drawing/2014/main" id="{A1419D29-3640-47BE-9C11-811D2C50FD3E}"/>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92" name="Groep 242">
                <a:extLst>
                  <a:ext uri="{FF2B5EF4-FFF2-40B4-BE49-F238E27FC236}">
                    <a16:creationId xmlns:a16="http://schemas.microsoft.com/office/drawing/2014/main" id="{33DF7D32-C41B-4BB9-ACFF-FEF523A2116A}"/>
                  </a:ext>
                </a:extLst>
              </p:cNvPr>
              <p:cNvGrpSpPr/>
              <p:nvPr userDrawn="1"/>
            </p:nvGrpSpPr>
            <p:grpSpPr>
              <a:xfrm>
                <a:off x="-3002834" y="720303"/>
                <a:ext cx="182598" cy="143759"/>
                <a:chOff x="-3310843" y="700986"/>
                <a:chExt cx="182598" cy="143759"/>
              </a:xfrm>
            </p:grpSpPr>
            <p:grpSp>
              <p:nvGrpSpPr>
                <p:cNvPr id="237" name="Groep 281">
                  <a:extLst>
                    <a:ext uri="{FF2B5EF4-FFF2-40B4-BE49-F238E27FC236}">
                      <a16:creationId xmlns:a16="http://schemas.microsoft.com/office/drawing/2014/main" id="{6AB2CDAB-5583-4985-883F-B7EF8DC670BF}"/>
                    </a:ext>
                  </a:extLst>
                </p:cNvPr>
                <p:cNvGrpSpPr/>
                <p:nvPr userDrawn="1"/>
              </p:nvGrpSpPr>
              <p:grpSpPr>
                <a:xfrm>
                  <a:off x="-3310843" y="700986"/>
                  <a:ext cx="182598" cy="143759"/>
                  <a:chOff x="-3310843" y="700986"/>
                  <a:chExt cx="182598" cy="143759"/>
                </a:xfrm>
              </p:grpSpPr>
              <p:cxnSp>
                <p:nvCxnSpPr>
                  <p:cNvPr id="241" name="Rechte verbindingslijn 285">
                    <a:extLst>
                      <a:ext uri="{FF2B5EF4-FFF2-40B4-BE49-F238E27FC236}">
                        <a16:creationId xmlns:a16="http://schemas.microsoft.com/office/drawing/2014/main" id="{24E5369A-7249-4405-90C7-C723BDE531C8}"/>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42" name="Rechte verbindingslijn 286">
                    <a:extLst>
                      <a:ext uri="{FF2B5EF4-FFF2-40B4-BE49-F238E27FC236}">
                        <a16:creationId xmlns:a16="http://schemas.microsoft.com/office/drawing/2014/main" id="{0EBFC732-4903-4EE2-ACFB-956296C454B2}"/>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43" name="Rechte verbindingslijn 287">
                    <a:extLst>
                      <a:ext uri="{FF2B5EF4-FFF2-40B4-BE49-F238E27FC236}">
                        <a16:creationId xmlns:a16="http://schemas.microsoft.com/office/drawing/2014/main" id="{BC0792D7-9BFA-4F97-8C8C-E23523459A9C}"/>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44" name="Rechte verbindingslijn 288">
                    <a:extLst>
                      <a:ext uri="{FF2B5EF4-FFF2-40B4-BE49-F238E27FC236}">
                        <a16:creationId xmlns:a16="http://schemas.microsoft.com/office/drawing/2014/main" id="{AEA7C3C1-FCD6-400A-B2F9-A8DA004A2B6B}"/>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45" name="Rechte verbindingslijn 289">
                    <a:extLst>
                      <a:ext uri="{FF2B5EF4-FFF2-40B4-BE49-F238E27FC236}">
                        <a16:creationId xmlns:a16="http://schemas.microsoft.com/office/drawing/2014/main" id="{55372A0F-176B-4234-B491-C799E75DC28A}"/>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38" name="Groep 282">
                  <a:extLst>
                    <a:ext uri="{FF2B5EF4-FFF2-40B4-BE49-F238E27FC236}">
                      <a16:creationId xmlns:a16="http://schemas.microsoft.com/office/drawing/2014/main" id="{7690EF42-FFF6-41EB-8BBB-DCAA5D931300}"/>
                    </a:ext>
                  </a:extLst>
                </p:cNvPr>
                <p:cNvGrpSpPr/>
                <p:nvPr userDrawn="1"/>
              </p:nvGrpSpPr>
              <p:grpSpPr>
                <a:xfrm flipH="1">
                  <a:off x="-3310774" y="735854"/>
                  <a:ext cx="88801" cy="72568"/>
                  <a:chOff x="-2091059" y="1395403"/>
                  <a:chExt cx="157316" cy="128558"/>
                </a:xfrm>
              </p:grpSpPr>
              <p:sp>
                <p:nvSpPr>
                  <p:cNvPr id="239" name="Rechthoek 283">
                    <a:extLst>
                      <a:ext uri="{FF2B5EF4-FFF2-40B4-BE49-F238E27FC236}">
                        <a16:creationId xmlns:a16="http://schemas.microsoft.com/office/drawing/2014/main" id="{8F198AEB-4E04-4EEB-B801-ED6D5F45C07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40" name="Pijl: punthaak 284">
                    <a:extLst>
                      <a:ext uri="{FF2B5EF4-FFF2-40B4-BE49-F238E27FC236}">
                        <a16:creationId xmlns:a16="http://schemas.microsoft.com/office/drawing/2014/main" id="{BB2D2409-F514-4903-86AF-7291E593A58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93" name="Groep 243">
                <a:extLst>
                  <a:ext uri="{FF2B5EF4-FFF2-40B4-BE49-F238E27FC236}">
                    <a16:creationId xmlns:a16="http://schemas.microsoft.com/office/drawing/2014/main" id="{B69BD5C1-0C1A-4589-AC17-2EEB4307C405}"/>
                  </a:ext>
                </a:extLst>
              </p:cNvPr>
              <p:cNvGrpSpPr/>
              <p:nvPr userDrawn="1"/>
            </p:nvGrpSpPr>
            <p:grpSpPr>
              <a:xfrm>
                <a:off x="-3326107" y="720303"/>
                <a:ext cx="182598" cy="143759"/>
                <a:chOff x="-3634116" y="700986"/>
                <a:chExt cx="182598" cy="143759"/>
              </a:xfrm>
            </p:grpSpPr>
            <p:grpSp>
              <p:nvGrpSpPr>
                <p:cNvPr id="228" name="Groep 272">
                  <a:extLst>
                    <a:ext uri="{FF2B5EF4-FFF2-40B4-BE49-F238E27FC236}">
                      <a16:creationId xmlns:a16="http://schemas.microsoft.com/office/drawing/2014/main" id="{387F9668-4D07-41FE-B440-DD7EC8BE6458}"/>
                    </a:ext>
                  </a:extLst>
                </p:cNvPr>
                <p:cNvGrpSpPr/>
                <p:nvPr userDrawn="1"/>
              </p:nvGrpSpPr>
              <p:grpSpPr>
                <a:xfrm>
                  <a:off x="-3634116" y="700986"/>
                  <a:ext cx="182598" cy="143759"/>
                  <a:chOff x="-3634116" y="700986"/>
                  <a:chExt cx="182598" cy="143759"/>
                </a:xfrm>
              </p:grpSpPr>
              <p:cxnSp>
                <p:nvCxnSpPr>
                  <p:cNvPr id="232" name="Rechte verbindingslijn 276">
                    <a:extLst>
                      <a:ext uri="{FF2B5EF4-FFF2-40B4-BE49-F238E27FC236}">
                        <a16:creationId xmlns:a16="http://schemas.microsoft.com/office/drawing/2014/main" id="{4C55B813-DED6-43A4-B49C-3B4921EF4AD5}"/>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33" name="Rechte verbindingslijn 277">
                    <a:extLst>
                      <a:ext uri="{FF2B5EF4-FFF2-40B4-BE49-F238E27FC236}">
                        <a16:creationId xmlns:a16="http://schemas.microsoft.com/office/drawing/2014/main" id="{54764F32-E979-4B36-BBF8-7611B3EEAE95}"/>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34" name="Rechte verbindingslijn 278">
                    <a:extLst>
                      <a:ext uri="{FF2B5EF4-FFF2-40B4-BE49-F238E27FC236}">
                        <a16:creationId xmlns:a16="http://schemas.microsoft.com/office/drawing/2014/main" id="{7213A7E7-5DD4-4F7C-B277-3551683E4E16}"/>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35" name="Rechte verbindingslijn 279">
                    <a:extLst>
                      <a:ext uri="{FF2B5EF4-FFF2-40B4-BE49-F238E27FC236}">
                        <a16:creationId xmlns:a16="http://schemas.microsoft.com/office/drawing/2014/main" id="{6AC7872B-4C84-4743-9293-4E103FC41B50}"/>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36" name="Rechte verbindingslijn 280">
                    <a:extLst>
                      <a:ext uri="{FF2B5EF4-FFF2-40B4-BE49-F238E27FC236}">
                        <a16:creationId xmlns:a16="http://schemas.microsoft.com/office/drawing/2014/main" id="{1272B0D5-5404-4C97-B8B0-EB8D83A9E48F}"/>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29" name="Groep 273">
                  <a:extLst>
                    <a:ext uri="{FF2B5EF4-FFF2-40B4-BE49-F238E27FC236}">
                      <a16:creationId xmlns:a16="http://schemas.microsoft.com/office/drawing/2014/main" id="{FA850DF1-8581-4FCC-B8C7-19BFF6F8A0F3}"/>
                    </a:ext>
                  </a:extLst>
                </p:cNvPr>
                <p:cNvGrpSpPr/>
                <p:nvPr userDrawn="1"/>
              </p:nvGrpSpPr>
              <p:grpSpPr>
                <a:xfrm>
                  <a:off x="-3634047" y="735854"/>
                  <a:ext cx="88801" cy="72568"/>
                  <a:chOff x="-2091059" y="1395403"/>
                  <a:chExt cx="157316" cy="128558"/>
                </a:xfrm>
              </p:grpSpPr>
              <p:sp>
                <p:nvSpPr>
                  <p:cNvPr id="230" name="Rechthoek 274">
                    <a:extLst>
                      <a:ext uri="{FF2B5EF4-FFF2-40B4-BE49-F238E27FC236}">
                        <a16:creationId xmlns:a16="http://schemas.microsoft.com/office/drawing/2014/main" id="{DF6A41F7-14E9-43DB-870C-6788C1730730}"/>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1" name="Pijl: punthaak 275">
                    <a:extLst>
                      <a:ext uri="{FF2B5EF4-FFF2-40B4-BE49-F238E27FC236}">
                        <a16:creationId xmlns:a16="http://schemas.microsoft.com/office/drawing/2014/main" id="{CF0706B9-9312-4B8F-90C0-B6E99C7A523F}"/>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94" name="Rechte verbindingslijn 244">
                <a:extLst>
                  <a:ext uri="{FF2B5EF4-FFF2-40B4-BE49-F238E27FC236}">
                    <a16:creationId xmlns:a16="http://schemas.microsoft.com/office/drawing/2014/main" id="{D7CCEAE1-9E55-4353-864D-CAA2C080A6C0}"/>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5" name="Rechte verbindingslijn 245">
                <a:extLst>
                  <a:ext uri="{FF2B5EF4-FFF2-40B4-BE49-F238E27FC236}">
                    <a16:creationId xmlns:a16="http://schemas.microsoft.com/office/drawing/2014/main" id="{3D25698D-BF2C-4C91-A3F7-9B17F0686CAD}"/>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7" name="Groep 246">
                <a:extLst>
                  <a:ext uri="{FF2B5EF4-FFF2-40B4-BE49-F238E27FC236}">
                    <a16:creationId xmlns:a16="http://schemas.microsoft.com/office/drawing/2014/main" id="{9224178E-AE4C-4619-B4F6-8599C5143440}"/>
                  </a:ext>
                </a:extLst>
              </p:cNvPr>
              <p:cNvGrpSpPr/>
              <p:nvPr userDrawn="1"/>
            </p:nvGrpSpPr>
            <p:grpSpPr>
              <a:xfrm>
                <a:off x="-2425037" y="370226"/>
                <a:ext cx="357690" cy="330595"/>
                <a:chOff x="-2721817" y="347336"/>
                <a:chExt cx="432805" cy="400021"/>
              </a:xfrm>
            </p:grpSpPr>
            <p:sp>
              <p:nvSpPr>
                <p:cNvPr id="217" name="Rechthoek 261">
                  <a:extLst>
                    <a:ext uri="{FF2B5EF4-FFF2-40B4-BE49-F238E27FC236}">
                      <a16:creationId xmlns:a16="http://schemas.microsoft.com/office/drawing/2014/main" id="{6A15ADDA-5968-4CC0-9F6D-CFBD6B2C8AB3}"/>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18" name="Groep 262">
                  <a:extLst>
                    <a:ext uri="{FF2B5EF4-FFF2-40B4-BE49-F238E27FC236}">
                      <a16:creationId xmlns:a16="http://schemas.microsoft.com/office/drawing/2014/main" id="{BDC34200-31AF-4273-A8BE-B5B14A510582}"/>
                    </a:ext>
                  </a:extLst>
                </p:cNvPr>
                <p:cNvGrpSpPr/>
                <p:nvPr userDrawn="1"/>
              </p:nvGrpSpPr>
              <p:grpSpPr>
                <a:xfrm>
                  <a:off x="-2652453" y="431583"/>
                  <a:ext cx="294076" cy="231526"/>
                  <a:chOff x="-3634116" y="700986"/>
                  <a:chExt cx="182598" cy="143759"/>
                </a:xfrm>
              </p:grpSpPr>
              <p:grpSp>
                <p:nvGrpSpPr>
                  <p:cNvPr id="219" name="Groep 263">
                    <a:extLst>
                      <a:ext uri="{FF2B5EF4-FFF2-40B4-BE49-F238E27FC236}">
                        <a16:creationId xmlns:a16="http://schemas.microsoft.com/office/drawing/2014/main" id="{AE7913CF-A6AE-4690-84B9-E79AC2C5ECC2}"/>
                      </a:ext>
                    </a:extLst>
                  </p:cNvPr>
                  <p:cNvGrpSpPr/>
                  <p:nvPr userDrawn="1"/>
                </p:nvGrpSpPr>
                <p:grpSpPr>
                  <a:xfrm>
                    <a:off x="-3634116" y="700986"/>
                    <a:ext cx="182598" cy="143759"/>
                    <a:chOff x="-3634116" y="700986"/>
                    <a:chExt cx="182598" cy="143759"/>
                  </a:xfrm>
                </p:grpSpPr>
                <p:cxnSp>
                  <p:nvCxnSpPr>
                    <p:cNvPr id="223" name="Rechte verbindingslijn 267">
                      <a:extLst>
                        <a:ext uri="{FF2B5EF4-FFF2-40B4-BE49-F238E27FC236}">
                          <a16:creationId xmlns:a16="http://schemas.microsoft.com/office/drawing/2014/main" id="{B8BBA027-2887-4326-8337-DB3AA924D101}"/>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24" name="Rechte verbindingslijn 268">
                      <a:extLst>
                        <a:ext uri="{FF2B5EF4-FFF2-40B4-BE49-F238E27FC236}">
                          <a16:creationId xmlns:a16="http://schemas.microsoft.com/office/drawing/2014/main" id="{7F0942DA-77F6-4FA5-864C-71770FE244D5}"/>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25" name="Rechte verbindingslijn 269">
                      <a:extLst>
                        <a:ext uri="{FF2B5EF4-FFF2-40B4-BE49-F238E27FC236}">
                          <a16:creationId xmlns:a16="http://schemas.microsoft.com/office/drawing/2014/main" id="{AF5A4DEC-FFBA-43CD-917C-CA1E007FA36E}"/>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26" name="Rechte verbindingslijn 270">
                      <a:extLst>
                        <a:ext uri="{FF2B5EF4-FFF2-40B4-BE49-F238E27FC236}">
                          <a16:creationId xmlns:a16="http://schemas.microsoft.com/office/drawing/2014/main" id="{5204B9C5-E140-427C-A490-D362D7D9C0BD}"/>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27" name="Rechte verbindingslijn 271">
                      <a:extLst>
                        <a:ext uri="{FF2B5EF4-FFF2-40B4-BE49-F238E27FC236}">
                          <a16:creationId xmlns:a16="http://schemas.microsoft.com/office/drawing/2014/main" id="{3DB3960C-68BC-4528-BFA1-9B46DB5BBBB1}"/>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20" name="Groep 264">
                    <a:extLst>
                      <a:ext uri="{FF2B5EF4-FFF2-40B4-BE49-F238E27FC236}">
                        <a16:creationId xmlns:a16="http://schemas.microsoft.com/office/drawing/2014/main" id="{FF318C37-3D9C-4B85-BA80-64078593CFAE}"/>
                      </a:ext>
                    </a:extLst>
                  </p:cNvPr>
                  <p:cNvGrpSpPr/>
                  <p:nvPr userDrawn="1"/>
                </p:nvGrpSpPr>
                <p:grpSpPr>
                  <a:xfrm>
                    <a:off x="-3634047" y="735854"/>
                    <a:ext cx="88801" cy="72568"/>
                    <a:chOff x="-2091059" y="1395403"/>
                    <a:chExt cx="157316" cy="128558"/>
                  </a:xfrm>
                </p:grpSpPr>
                <p:sp>
                  <p:nvSpPr>
                    <p:cNvPr id="221" name="Rechthoek 265">
                      <a:extLst>
                        <a:ext uri="{FF2B5EF4-FFF2-40B4-BE49-F238E27FC236}">
                          <a16:creationId xmlns:a16="http://schemas.microsoft.com/office/drawing/2014/main" id="{E571F939-D4F9-4664-ABA3-06E3AD0D9C5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2" name="Pijl: punthaak 266">
                      <a:extLst>
                        <a:ext uri="{FF2B5EF4-FFF2-40B4-BE49-F238E27FC236}">
                          <a16:creationId xmlns:a16="http://schemas.microsoft.com/office/drawing/2014/main" id="{617A065B-2D65-49B0-BA23-F8E06EE149DB}"/>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8" name="Groep 247">
                <a:extLst>
                  <a:ext uri="{FF2B5EF4-FFF2-40B4-BE49-F238E27FC236}">
                    <a16:creationId xmlns:a16="http://schemas.microsoft.com/office/drawing/2014/main" id="{48C4414A-19FA-4495-80EB-5909373D3F1A}"/>
                  </a:ext>
                </a:extLst>
              </p:cNvPr>
              <p:cNvGrpSpPr/>
              <p:nvPr userDrawn="1"/>
            </p:nvGrpSpPr>
            <p:grpSpPr>
              <a:xfrm>
                <a:off x="-2425037" y="781500"/>
                <a:ext cx="357690" cy="330595"/>
                <a:chOff x="-2721817" y="782525"/>
                <a:chExt cx="432805" cy="400021"/>
              </a:xfrm>
            </p:grpSpPr>
            <p:sp>
              <p:nvSpPr>
                <p:cNvPr id="202" name="Rechthoek 250">
                  <a:extLst>
                    <a:ext uri="{FF2B5EF4-FFF2-40B4-BE49-F238E27FC236}">
                      <a16:creationId xmlns:a16="http://schemas.microsoft.com/office/drawing/2014/main" id="{46F5FD12-62A0-4BD9-B911-949D2D1B46C4}"/>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3" name="Groep 251">
                  <a:extLst>
                    <a:ext uri="{FF2B5EF4-FFF2-40B4-BE49-F238E27FC236}">
                      <a16:creationId xmlns:a16="http://schemas.microsoft.com/office/drawing/2014/main" id="{4C85CE28-3A20-417E-9C01-02B96E4ADABB}"/>
                    </a:ext>
                  </a:extLst>
                </p:cNvPr>
                <p:cNvGrpSpPr/>
                <p:nvPr userDrawn="1"/>
              </p:nvGrpSpPr>
              <p:grpSpPr>
                <a:xfrm>
                  <a:off x="-2652453" y="866772"/>
                  <a:ext cx="294076" cy="231526"/>
                  <a:chOff x="-3310843" y="700986"/>
                  <a:chExt cx="182598" cy="143759"/>
                </a:xfrm>
              </p:grpSpPr>
              <p:grpSp>
                <p:nvGrpSpPr>
                  <p:cNvPr id="208" name="Groep 252">
                    <a:extLst>
                      <a:ext uri="{FF2B5EF4-FFF2-40B4-BE49-F238E27FC236}">
                        <a16:creationId xmlns:a16="http://schemas.microsoft.com/office/drawing/2014/main" id="{D0EE3A33-F198-4DFC-B683-C81AEEF642FD}"/>
                      </a:ext>
                    </a:extLst>
                  </p:cNvPr>
                  <p:cNvGrpSpPr/>
                  <p:nvPr userDrawn="1"/>
                </p:nvGrpSpPr>
                <p:grpSpPr>
                  <a:xfrm>
                    <a:off x="-3310843" y="700986"/>
                    <a:ext cx="182598" cy="143759"/>
                    <a:chOff x="-3310843" y="700986"/>
                    <a:chExt cx="182598" cy="143759"/>
                  </a:xfrm>
                </p:grpSpPr>
                <p:cxnSp>
                  <p:nvCxnSpPr>
                    <p:cNvPr id="212" name="Rechte verbindingslijn 256">
                      <a:extLst>
                        <a:ext uri="{FF2B5EF4-FFF2-40B4-BE49-F238E27FC236}">
                          <a16:creationId xmlns:a16="http://schemas.microsoft.com/office/drawing/2014/main" id="{2EB9C0FA-E4C6-425C-A965-3E1C820E588D}"/>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13" name="Rechte verbindingslijn 257">
                      <a:extLst>
                        <a:ext uri="{FF2B5EF4-FFF2-40B4-BE49-F238E27FC236}">
                          <a16:creationId xmlns:a16="http://schemas.microsoft.com/office/drawing/2014/main" id="{5D722AA1-FD4E-4148-80FB-35BE2724591A}"/>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14" name="Rechte verbindingslijn 258">
                      <a:extLst>
                        <a:ext uri="{FF2B5EF4-FFF2-40B4-BE49-F238E27FC236}">
                          <a16:creationId xmlns:a16="http://schemas.microsoft.com/office/drawing/2014/main" id="{86672414-26AC-49F4-86DD-3599DD544AF7}"/>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15" name="Rechte verbindingslijn 259">
                      <a:extLst>
                        <a:ext uri="{FF2B5EF4-FFF2-40B4-BE49-F238E27FC236}">
                          <a16:creationId xmlns:a16="http://schemas.microsoft.com/office/drawing/2014/main" id="{876744A3-7517-46C5-B411-4DED72B3D39D}"/>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16" name="Rechte verbindingslijn 260">
                      <a:extLst>
                        <a:ext uri="{FF2B5EF4-FFF2-40B4-BE49-F238E27FC236}">
                          <a16:creationId xmlns:a16="http://schemas.microsoft.com/office/drawing/2014/main" id="{BC26A3D8-CE5A-4EBE-9EDA-7D23C2CEBC0B}"/>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09" name="Groep 253">
                    <a:extLst>
                      <a:ext uri="{FF2B5EF4-FFF2-40B4-BE49-F238E27FC236}">
                        <a16:creationId xmlns:a16="http://schemas.microsoft.com/office/drawing/2014/main" id="{F33780B1-504E-4427-8D94-AE240D07B622}"/>
                      </a:ext>
                    </a:extLst>
                  </p:cNvPr>
                  <p:cNvGrpSpPr/>
                  <p:nvPr userDrawn="1"/>
                </p:nvGrpSpPr>
                <p:grpSpPr>
                  <a:xfrm flipH="1">
                    <a:off x="-3310774" y="735854"/>
                    <a:ext cx="88801" cy="72568"/>
                    <a:chOff x="-2091059" y="1395403"/>
                    <a:chExt cx="157316" cy="128558"/>
                  </a:xfrm>
                </p:grpSpPr>
                <p:sp>
                  <p:nvSpPr>
                    <p:cNvPr id="210" name="Rechthoek 254">
                      <a:extLst>
                        <a:ext uri="{FF2B5EF4-FFF2-40B4-BE49-F238E27FC236}">
                          <a16:creationId xmlns:a16="http://schemas.microsoft.com/office/drawing/2014/main" id="{5BF96112-842A-460B-BBE6-3014E15733D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1" name="Pijl: punthaak 255">
                      <a:extLst>
                        <a:ext uri="{FF2B5EF4-FFF2-40B4-BE49-F238E27FC236}">
                          <a16:creationId xmlns:a16="http://schemas.microsoft.com/office/drawing/2014/main" id="{6E7784E4-6A76-474C-8C02-2514AD7738C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9" name="Rechthoek 248">
                <a:extLst>
                  <a:ext uri="{FF2B5EF4-FFF2-40B4-BE49-F238E27FC236}">
                    <a16:creationId xmlns:a16="http://schemas.microsoft.com/office/drawing/2014/main" id="{45C70738-CFC8-4C62-8F09-C5261122D476}"/>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201" name="Rechthoek 249">
                <a:extLst>
                  <a:ext uri="{FF2B5EF4-FFF2-40B4-BE49-F238E27FC236}">
                    <a16:creationId xmlns:a16="http://schemas.microsoft.com/office/drawing/2014/main" id="{3815C46F-AA3D-4DAB-86E0-697EED1511A2}"/>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6" name="Rechte verbindingslijn 231">
              <a:extLst>
                <a:ext uri="{FF2B5EF4-FFF2-40B4-BE49-F238E27FC236}">
                  <a16:creationId xmlns:a16="http://schemas.microsoft.com/office/drawing/2014/main" id="{3A882D7A-0CEB-4189-A8E7-352A018511BD}"/>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8" name="Ovaal 232">
              <a:extLst>
                <a:ext uri="{FF2B5EF4-FFF2-40B4-BE49-F238E27FC236}">
                  <a16:creationId xmlns:a16="http://schemas.microsoft.com/office/drawing/2014/main" id="{F0447803-CABA-40E0-8D52-32FDFAF06C03}"/>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80" name="Ovaal 233">
              <a:extLst>
                <a:ext uri="{FF2B5EF4-FFF2-40B4-BE49-F238E27FC236}">
                  <a16:creationId xmlns:a16="http://schemas.microsoft.com/office/drawing/2014/main" id="{033D1156-5E72-4B93-A43A-8D986446ECE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81" name="Ovaal 234">
              <a:extLst>
                <a:ext uri="{FF2B5EF4-FFF2-40B4-BE49-F238E27FC236}">
                  <a16:creationId xmlns:a16="http://schemas.microsoft.com/office/drawing/2014/main" id="{314CC72A-AC9A-4A4E-A2A4-A898B1BE50CE}"/>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2" name="Ovaal 235">
              <a:extLst>
                <a:ext uri="{FF2B5EF4-FFF2-40B4-BE49-F238E27FC236}">
                  <a16:creationId xmlns:a16="http://schemas.microsoft.com/office/drawing/2014/main" id="{051310DC-4E22-4134-897D-741C01BC01C2}"/>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4" name="Rechthoek 236">
              <a:extLst>
                <a:ext uri="{FF2B5EF4-FFF2-40B4-BE49-F238E27FC236}">
                  <a16:creationId xmlns:a16="http://schemas.microsoft.com/office/drawing/2014/main" id="{C0211AEF-AC02-4B20-BAE5-81972A26E16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5" name="Rechthoek 237">
              <a:extLst>
                <a:ext uri="{FF2B5EF4-FFF2-40B4-BE49-F238E27FC236}">
                  <a16:creationId xmlns:a16="http://schemas.microsoft.com/office/drawing/2014/main" id="{83F7A21A-1D60-4F1C-9367-898D0040A02C}"/>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2642072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5" name="Tijdelijke aanduiding voor voettekst 4">
            <a:extLst>
              <a:ext uri="{FF2B5EF4-FFF2-40B4-BE49-F238E27FC236}">
                <a16:creationId xmlns:a16="http://schemas.microsoft.com/office/drawing/2014/main" id="{5FFA2356-2961-4F99-A679-3A35717C5BE7}"/>
              </a:ext>
            </a:extLst>
          </p:cNvPr>
          <p:cNvSpPr>
            <a:spLocks noGrp="1"/>
          </p:cNvSpPr>
          <p:nvPr userDrawn="1">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userDrawn="1">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AGENDA #2</a:t>
            </a:r>
          </a:p>
        </p:txBody>
      </p:sp>
      <p:sp>
        <p:nvSpPr>
          <p:cNvPr id="87" name="Tijdelijke aanduiding voor tekst 20">
            <a:extLst>
              <a:ext uri="{FF2B5EF4-FFF2-40B4-BE49-F238E27FC236}">
                <a16:creationId xmlns:a16="http://schemas.microsoft.com/office/drawing/2014/main" id="{E0AC49C8-C235-4885-BD3C-1D2A34FDAC55}"/>
              </a:ext>
            </a:extLst>
          </p:cNvPr>
          <p:cNvSpPr>
            <a:spLocks noGrp="1"/>
          </p:cNvSpPr>
          <p:nvPr userDrawn="1">
            <p:ph type="body" sz="quarter" idx="20" hasCustomPrompt="1"/>
          </p:nvPr>
        </p:nvSpPr>
        <p:spPr>
          <a:xfrm>
            <a:off x="354638"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179" name="Tijdelijke aanduiding voor datum 3">
            <a:extLst>
              <a:ext uri="{FF2B5EF4-FFF2-40B4-BE49-F238E27FC236}">
                <a16:creationId xmlns:a16="http://schemas.microsoft.com/office/drawing/2014/main" id="{3448A454-9AD5-4C02-9820-84742FBCA772}"/>
              </a:ext>
            </a:extLst>
          </p:cNvPr>
          <p:cNvSpPr>
            <a:spLocks noGrp="1"/>
          </p:cNvSpPr>
          <p:nvPr userDrawn="1">
            <p:ph type="dt" sz="half" idx="2"/>
          </p:nvPr>
        </p:nvSpPr>
        <p:spPr>
          <a:xfrm rot="5400000">
            <a:off x="10978164" y="5050921"/>
            <a:ext cx="2044700" cy="180000"/>
          </a:xfrm>
          <a:prstGeom prst="rect">
            <a:avLst/>
          </a:prstGeom>
        </p:spPr>
        <p:txBody>
          <a:bodyPr vert="horz" lIns="0" tIns="0" rIns="0" bIns="0" rtlCol="0" anchor="t">
            <a:noAutofit/>
          </a:bodyPr>
          <a:lstStyle>
            <a:lvl1pPr algn="r">
              <a:defRPr sz="900">
                <a:solidFill>
                  <a:schemeClr val="tx2"/>
                </a:solidFill>
              </a:defRPr>
            </a:lvl1pPr>
          </a:lstStyle>
          <a:p>
            <a:fld id="{41018695-A8DD-485A-9A4C-37BB179759A1}" type="datetime2">
              <a:rPr lang="en-GB" noProof="0" smtClean="0"/>
              <a:t>Friday, 23 July 2021</a:t>
            </a:fld>
            <a:endParaRPr lang="en-GB" noProof="0"/>
          </a:p>
        </p:txBody>
      </p:sp>
      <p:sp>
        <p:nvSpPr>
          <p:cNvPr id="205" name="Vrije vorm: vorm 204">
            <a:extLst>
              <a:ext uri="{FF2B5EF4-FFF2-40B4-BE49-F238E27FC236}">
                <a16:creationId xmlns:a16="http://schemas.microsoft.com/office/drawing/2014/main" id="{FCCFD05C-B91A-4B21-9672-D8F4F0E2B129}"/>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206" name="Vrije vorm: vorm 205">
            <a:extLst>
              <a:ext uri="{FF2B5EF4-FFF2-40B4-BE49-F238E27FC236}">
                <a16:creationId xmlns:a16="http://schemas.microsoft.com/office/drawing/2014/main" id="{DA560112-1A6E-4DFB-9B9B-FA5E01DA70CA}"/>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207" name="Vrije vorm: vorm 206">
            <a:extLst>
              <a:ext uri="{FF2B5EF4-FFF2-40B4-BE49-F238E27FC236}">
                <a16:creationId xmlns:a16="http://schemas.microsoft.com/office/drawing/2014/main" id="{E405BC33-9385-47EA-A975-5D9FF8CD0A0B}"/>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85" name="Vrije vorm: vorm 184">
            <a:extLst>
              <a:ext uri="{FF2B5EF4-FFF2-40B4-BE49-F238E27FC236}">
                <a16:creationId xmlns:a16="http://schemas.microsoft.com/office/drawing/2014/main" id="{4D363BA8-51D3-417A-99A2-5D199FDD31D6}"/>
              </a:ext>
            </a:extLst>
          </p:cNvPr>
          <p:cNvSpPr>
            <a:spLocks noGrp="1"/>
          </p:cNvSpPr>
          <p:nvPr userDrawn="1">
            <p:ph type="body" orient="vert" idx="1" hasCustomPrompt="1"/>
          </p:nvPr>
        </p:nvSpPr>
        <p:spPr>
          <a:xfrm>
            <a:off x="-34476" y="2300007"/>
            <a:ext cx="4915882" cy="1018805"/>
          </a:xfrm>
          <a:custGeom>
            <a:avLst/>
            <a:gdLst>
              <a:gd name="connsiteX0" fmla="*/ 0 w 4915882"/>
              <a:gd name="connsiteY0" fmla="*/ 0 h 1018805"/>
              <a:gd name="connsiteX1" fmla="*/ 4475767 w 4915882"/>
              <a:gd name="connsiteY1" fmla="*/ 0 h 1018805"/>
              <a:gd name="connsiteX2" fmla="*/ 4915882 w 4915882"/>
              <a:gd name="connsiteY2" fmla="*/ 1018805 h 1018805"/>
              <a:gd name="connsiteX3" fmla="*/ 0 w 4915882"/>
              <a:gd name="connsiteY3" fmla="*/ 1018805 h 1018805"/>
            </a:gdLst>
            <a:ahLst/>
            <a:cxnLst>
              <a:cxn ang="0">
                <a:pos x="connsiteX0" y="connsiteY0"/>
              </a:cxn>
              <a:cxn ang="0">
                <a:pos x="connsiteX1" y="connsiteY1"/>
              </a:cxn>
              <a:cxn ang="0">
                <a:pos x="connsiteX2" y="connsiteY2"/>
              </a:cxn>
              <a:cxn ang="0">
                <a:pos x="connsiteX3" y="connsiteY3"/>
              </a:cxn>
            </a:cxnLst>
            <a:rect l="l" t="t" r="r" b="b"/>
            <a:pathLst>
              <a:path w="4915882" h="1018805">
                <a:moveTo>
                  <a:pt x="0" y="0"/>
                </a:moveTo>
                <a:lnTo>
                  <a:pt x="4475767" y="0"/>
                </a:lnTo>
                <a:lnTo>
                  <a:pt x="4915882" y="1018805"/>
                </a:lnTo>
                <a:lnTo>
                  <a:pt x="0" y="1018805"/>
                </a:lnTo>
                <a:close/>
              </a:path>
            </a:pathLst>
          </a:custGeom>
          <a:solidFill>
            <a:schemeClr val="accent2"/>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#1</a:t>
            </a:r>
          </a:p>
        </p:txBody>
      </p:sp>
      <p:sp>
        <p:nvSpPr>
          <p:cNvPr id="192" name="Vrije vorm: vorm 191">
            <a:extLst>
              <a:ext uri="{FF2B5EF4-FFF2-40B4-BE49-F238E27FC236}">
                <a16:creationId xmlns:a16="http://schemas.microsoft.com/office/drawing/2014/main" id="{24B982D4-39C0-44A5-BB01-47C3DDEC2371}"/>
              </a:ext>
            </a:extLst>
          </p:cNvPr>
          <p:cNvSpPr>
            <a:spLocks noGrp="1"/>
          </p:cNvSpPr>
          <p:nvPr>
            <p:ph type="body" orient="vert" idx="21" hasCustomPrompt="1"/>
          </p:nvPr>
        </p:nvSpPr>
        <p:spPr>
          <a:xfrm>
            <a:off x="-19265" y="3382261"/>
            <a:ext cx="5368194" cy="1018805"/>
          </a:xfrm>
          <a:custGeom>
            <a:avLst/>
            <a:gdLst>
              <a:gd name="connsiteX0" fmla="*/ 0 w 5368194"/>
              <a:gd name="connsiteY0" fmla="*/ 0 h 1018805"/>
              <a:gd name="connsiteX1" fmla="*/ 4928080 w 5368194"/>
              <a:gd name="connsiteY1" fmla="*/ 0 h 1018805"/>
              <a:gd name="connsiteX2" fmla="*/ 5368194 w 5368194"/>
              <a:gd name="connsiteY2" fmla="*/ 1018805 h 1018805"/>
              <a:gd name="connsiteX3" fmla="*/ 0 w 5368194"/>
              <a:gd name="connsiteY3" fmla="*/ 1018805 h 1018805"/>
            </a:gdLst>
            <a:ahLst/>
            <a:cxnLst>
              <a:cxn ang="0">
                <a:pos x="connsiteX0" y="connsiteY0"/>
              </a:cxn>
              <a:cxn ang="0">
                <a:pos x="connsiteX1" y="connsiteY1"/>
              </a:cxn>
              <a:cxn ang="0">
                <a:pos x="connsiteX2" y="connsiteY2"/>
              </a:cxn>
              <a:cxn ang="0">
                <a:pos x="connsiteX3" y="connsiteY3"/>
              </a:cxn>
            </a:cxnLst>
            <a:rect l="l" t="t" r="r" b="b"/>
            <a:pathLst>
              <a:path w="5368194" h="1018805">
                <a:moveTo>
                  <a:pt x="0" y="0"/>
                </a:moveTo>
                <a:lnTo>
                  <a:pt x="4928080" y="0"/>
                </a:lnTo>
                <a:lnTo>
                  <a:pt x="5368194" y="1018805"/>
                </a:lnTo>
                <a:lnTo>
                  <a:pt x="0" y="1018805"/>
                </a:lnTo>
                <a:close/>
              </a:path>
            </a:pathLst>
          </a:custGeom>
          <a:solidFill>
            <a:srgbClr val="407C96"/>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#2</a:t>
            </a:r>
          </a:p>
        </p:txBody>
      </p:sp>
      <p:sp>
        <p:nvSpPr>
          <p:cNvPr id="197" name="Vrije vorm: vorm 196">
            <a:extLst>
              <a:ext uri="{FF2B5EF4-FFF2-40B4-BE49-F238E27FC236}">
                <a16:creationId xmlns:a16="http://schemas.microsoft.com/office/drawing/2014/main" id="{73B5A345-8B73-44B0-AD0A-4882E9F6EB13}"/>
              </a:ext>
            </a:extLst>
          </p:cNvPr>
          <p:cNvSpPr>
            <a:spLocks noGrp="1"/>
          </p:cNvSpPr>
          <p:nvPr>
            <p:ph type="body" orient="vert" idx="22" hasCustomPrompt="1"/>
          </p:nvPr>
        </p:nvSpPr>
        <p:spPr>
          <a:xfrm>
            <a:off x="-34475" y="4464515"/>
            <a:ext cx="5850929" cy="1018805"/>
          </a:xfrm>
          <a:custGeom>
            <a:avLst/>
            <a:gdLst>
              <a:gd name="connsiteX0" fmla="*/ 0 w 5850929"/>
              <a:gd name="connsiteY0" fmla="*/ 0 h 1018805"/>
              <a:gd name="connsiteX1" fmla="*/ 5410815 w 5850929"/>
              <a:gd name="connsiteY1" fmla="*/ 0 h 1018805"/>
              <a:gd name="connsiteX2" fmla="*/ 5850929 w 5850929"/>
              <a:gd name="connsiteY2" fmla="*/ 1018805 h 1018805"/>
              <a:gd name="connsiteX3" fmla="*/ 0 w 5850929"/>
              <a:gd name="connsiteY3" fmla="*/ 1018805 h 1018805"/>
            </a:gdLst>
            <a:ahLst/>
            <a:cxnLst>
              <a:cxn ang="0">
                <a:pos x="connsiteX0" y="connsiteY0"/>
              </a:cxn>
              <a:cxn ang="0">
                <a:pos x="connsiteX1" y="connsiteY1"/>
              </a:cxn>
              <a:cxn ang="0">
                <a:pos x="connsiteX2" y="connsiteY2"/>
              </a:cxn>
              <a:cxn ang="0">
                <a:pos x="connsiteX3" y="connsiteY3"/>
              </a:cxn>
            </a:cxnLst>
            <a:rect l="l" t="t" r="r" b="b"/>
            <a:pathLst>
              <a:path w="5850929" h="1018805">
                <a:moveTo>
                  <a:pt x="0" y="0"/>
                </a:moveTo>
                <a:lnTo>
                  <a:pt x="5410815" y="0"/>
                </a:lnTo>
                <a:lnTo>
                  <a:pt x="5850929" y="1018805"/>
                </a:lnTo>
                <a:lnTo>
                  <a:pt x="0" y="1018805"/>
                </a:lnTo>
                <a:close/>
              </a:path>
            </a:pathLst>
          </a:custGeom>
          <a:solidFill>
            <a:srgbClr val="5987A0"/>
          </a:solidFill>
        </p:spPr>
        <p:txBody>
          <a:bodyPr vert="horz" wrap="square" lIns="1260000" anchor="ctr">
            <a:noAutofit/>
          </a:bodyPr>
          <a:lstStyle>
            <a:lvl1pPr marL="0" indent="0">
              <a:buFontTx/>
              <a:buNone/>
              <a:defRPr sz="1800">
                <a:solidFill>
                  <a:schemeClr val="bg1"/>
                </a:solidFill>
              </a:defRPr>
            </a:lvl1pPr>
            <a:lvl2pPr>
              <a:defRPr/>
            </a:lvl2pPr>
            <a:lvl3pPr>
              <a:defRPr/>
            </a:lvl3pPr>
            <a:lvl4pPr>
              <a:defRPr/>
            </a:lvl4pPr>
            <a:lvl5pPr>
              <a:defRPr/>
            </a:lvl5pPr>
            <a:lvl6pPr>
              <a:defRPr/>
            </a:lvl6pPr>
            <a:lvl7pPr>
              <a:defRPr/>
            </a:lvl7pPr>
            <a:lvl8pPr>
              <a:defRPr/>
            </a:lvl8pPr>
            <a:lvl9pPr>
              <a:defRPr/>
            </a:lvl9pPr>
          </a:lstStyle>
          <a:p>
            <a:pPr lvl="0"/>
            <a:r>
              <a:rPr lang="en-GB" noProof="0"/>
              <a:t>Title #3</a:t>
            </a:r>
          </a:p>
        </p:txBody>
      </p:sp>
      <p:sp>
        <p:nvSpPr>
          <p:cNvPr id="88" name="Text Placeholder 8">
            <a:extLst>
              <a:ext uri="{FF2B5EF4-FFF2-40B4-BE49-F238E27FC236}">
                <a16:creationId xmlns:a16="http://schemas.microsoft.com/office/drawing/2014/main" id="{41B80AF5-D126-41DD-9CFD-864B581EF569}"/>
              </a:ext>
            </a:extLst>
          </p:cNvPr>
          <p:cNvSpPr>
            <a:spLocks noGrp="1"/>
          </p:cNvSpPr>
          <p:nvPr>
            <p:ph type="body" sz="quarter" idx="23"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a:t>PLACE TITLE HERE</a:t>
            </a:r>
          </a:p>
        </p:txBody>
      </p:sp>
      <p:grpSp>
        <p:nvGrpSpPr>
          <p:cNvPr id="89" name="INSTRUCTION">
            <a:extLst>
              <a:ext uri="{FF2B5EF4-FFF2-40B4-BE49-F238E27FC236}">
                <a16:creationId xmlns:a16="http://schemas.microsoft.com/office/drawing/2014/main" id="{6D4D09BF-1B92-477A-BC6E-2186AC44863B}"/>
              </a:ext>
            </a:extLst>
          </p:cNvPr>
          <p:cNvGrpSpPr/>
          <p:nvPr userDrawn="1"/>
        </p:nvGrpSpPr>
        <p:grpSpPr>
          <a:xfrm>
            <a:off x="-3437547" y="1434"/>
            <a:ext cx="3194765" cy="6470299"/>
            <a:chOff x="-3437547" y="1434"/>
            <a:chExt cx="3194765" cy="6470299"/>
          </a:xfrm>
        </p:grpSpPr>
        <p:cxnSp>
          <p:nvCxnSpPr>
            <p:cNvPr id="163" name="Rechte verbindingslijn 146">
              <a:extLst>
                <a:ext uri="{FF2B5EF4-FFF2-40B4-BE49-F238E27FC236}">
                  <a16:creationId xmlns:a16="http://schemas.microsoft.com/office/drawing/2014/main" id="{0E56C5C6-D0FC-4679-8F48-D158CA716EE0}"/>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64" name="Ovaal 221">
              <a:extLst>
                <a:ext uri="{FF2B5EF4-FFF2-40B4-BE49-F238E27FC236}">
                  <a16:creationId xmlns:a16="http://schemas.microsoft.com/office/drawing/2014/main" id="{33B35D19-9272-4415-8B9D-171FE21DFED8}"/>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5" name="Ovaal 222">
              <a:extLst>
                <a:ext uri="{FF2B5EF4-FFF2-40B4-BE49-F238E27FC236}">
                  <a16:creationId xmlns:a16="http://schemas.microsoft.com/office/drawing/2014/main" id="{969F44E4-41E4-4C76-B864-1541217F852A}"/>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6" name="Ovaal 224">
              <a:extLst>
                <a:ext uri="{FF2B5EF4-FFF2-40B4-BE49-F238E27FC236}">
                  <a16:creationId xmlns:a16="http://schemas.microsoft.com/office/drawing/2014/main" id="{C421B84F-13EC-4720-A049-85932D43573A}"/>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67" name="Ovaal 225">
              <a:extLst>
                <a:ext uri="{FF2B5EF4-FFF2-40B4-BE49-F238E27FC236}">
                  <a16:creationId xmlns:a16="http://schemas.microsoft.com/office/drawing/2014/main" id="{9F4878D7-6416-4EC4-89D5-B6CE2750AEB3}"/>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68" name="Meer informatie">
              <a:extLst>
                <a:ext uri="{FF2B5EF4-FFF2-40B4-BE49-F238E27FC236}">
                  <a16:creationId xmlns:a16="http://schemas.microsoft.com/office/drawing/2014/main" id="{67E52115-4F64-448B-A268-D8C68CEDD8B8}"/>
                </a:ext>
              </a:extLst>
            </p:cNvPr>
            <p:cNvGrpSpPr/>
            <p:nvPr userDrawn="1"/>
          </p:nvGrpSpPr>
          <p:grpSpPr>
            <a:xfrm>
              <a:off x="-3421298" y="5676071"/>
              <a:ext cx="3178515" cy="795662"/>
              <a:chOff x="-3741486" y="3387723"/>
              <a:chExt cx="3178515" cy="795662"/>
            </a:xfrm>
          </p:grpSpPr>
          <p:sp>
            <p:nvSpPr>
              <p:cNvPr id="240" name="Freeform 101">
                <a:extLst>
                  <a:ext uri="{FF2B5EF4-FFF2-40B4-BE49-F238E27FC236}">
                    <a16:creationId xmlns:a16="http://schemas.microsoft.com/office/drawing/2014/main" id="{674FACA4-0B99-468B-A3F3-FE78075FC3E2}"/>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41" name="Rechthoek 291">
                <a:extLst>
                  <a:ext uri="{FF2B5EF4-FFF2-40B4-BE49-F238E27FC236}">
                    <a16:creationId xmlns:a16="http://schemas.microsoft.com/office/drawing/2014/main" id="{550A9720-12D0-4C48-BA38-AA40DCD14AC6}"/>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42" name="Rechte verbindingslijn 292">
                <a:extLst>
                  <a:ext uri="{FF2B5EF4-FFF2-40B4-BE49-F238E27FC236}">
                    <a16:creationId xmlns:a16="http://schemas.microsoft.com/office/drawing/2014/main" id="{06D5FEC2-2A2B-458B-A442-4F23FE411B3E}"/>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69" name="Rechthoek 227">
              <a:extLst>
                <a:ext uri="{FF2B5EF4-FFF2-40B4-BE49-F238E27FC236}">
                  <a16:creationId xmlns:a16="http://schemas.microsoft.com/office/drawing/2014/main" id="{E449D571-95BE-4B55-8AF1-A47DB75FC1E9}"/>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0" name="Ovaal 228">
              <a:extLst>
                <a:ext uri="{FF2B5EF4-FFF2-40B4-BE49-F238E27FC236}">
                  <a16:creationId xmlns:a16="http://schemas.microsoft.com/office/drawing/2014/main" id="{73C66A45-32CC-476B-9A3E-00A2CF00CF8F}"/>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1" name="Rechte verbindingslijn 229">
              <a:extLst>
                <a:ext uri="{FF2B5EF4-FFF2-40B4-BE49-F238E27FC236}">
                  <a16:creationId xmlns:a16="http://schemas.microsoft.com/office/drawing/2014/main" id="{E4A56CE0-FDCC-4132-8413-6DE935C0AE17}"/>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2" name="Groep 230">
              <a:extLst>
                <a:ext uri="{FF2B5EF4-FFF2-40B4-BE49-F238E27FC236}">
                  <a16:creationId xmlns:a16="http://schemas.microsoft.com/office/drawing/2014/main" id="{6A53C3F8-CD17-48B1-A5C4-798B407E9A0F}"/>
                </a:ext>
              </a:extLst>
            </p:cNvPr>
            <p:cNvGrpSpPr/>
            <p:nvPr userDrawn="1"/>
          </p:nvGrpSpPr>
          <p:grpSpPr>
            <a:xfrm>
              <a:off x="-3437547" y="349413"/>
              <a:ext cx="2933825" cy="558875"/>
              <a:chOff x="-3419346" y="368233"/>
              <a:chExt cx="3904920" cy="743862"/>
            </a:xfrm>
          </p:grpSpPr>
          <p:sp>
            <p:nvSpPr>
              <p:cNvPr id="182" name="Rechthoek 238">
                <a:extLst>
                  <a:ext uri="{FF2B5EF4-FFF2-40B4-BE49-F238E27FC236}">
                    <a16:creationId xmlns:a16="http://schemas.microsoft.com/office/drawing/2014/main" id="{14D0F9FE-3AEA-4593-9BFD-6BF5DF578C68}"/>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3" name="Rechte verbindingslijn 239">
                <a:extLst>
                  <a:ext uri="{FF2B5EF4-FFF2-40B4-BE49-F238E27FC236}">
                    <a16:creationId xmlns:a16="http://schemas.microsoft.com/office/drawing/2014/main" id="{C567C84F-506D-4764-963A-2D0CB570C7F8}"/>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Rechte verbindingslijn 240">
                <a:extLst>
                  <a:ext uri="{FF2B5EF4-FFF2-40B4-BE49-F238E27FC236}">
                    <a16:creationId xmlns:a16="http://schemas.microsoft.com/office/drawing/2014/main" id="{65951672-0FFB-4CEC-92E7-35D66D3FEBF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6" name="Rechthoek 241">
                <a:extLst>
                  <a:ext uri="{FF2B5EF4-FFF2-40B4-BE49-F238E27FC236}">
                    <a16:creationId xmlns:a16="http://schemas.microsoft.com/office/drawing/2014/main" id="{9CAE2141-C5F6-4AB8-830C-B5FEB830E200}"/>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7" name="Groep 242">
                <a:extLst>
                  <a:ext uri="{FF2B5EF4-FFF2-40B4-BE49-F238E27FC236}">
                    <a16:creationId xmlns:a16="http://schemas.microsoft.com/office/drawing/2014/main" id="{77501459-718E-42D8-A63C-7F4DAD1BA05E}"/>
                  </a:ext>
                </a:extLst>
              </p:cNvPr>
              <p:cNvGrpSpPr/>
              <p:nvPr userDrawn="1"/>
            </p:nvGrpSpPr>
            <p:grpSpPr>
              <a:xfrm>
                <a:off x="-3002834" y="720303"/>
                <a:ext cx="182598" cy="143759"/>
                <a:chOff x="-3310843" y="700986"/>
                <a:chExt cx="182598" cy="143759"/>
              </a:xfrm>
            </p:grpSpPr>
            <p:grpSp>
              <p:nvGrpSpPr>
                <p:cNvPr id="231" name="Groep 281">
                  <a:extLst>
                    <a:ext uri="{FF2B5EF4-FFF2-40B4-BE49-F238E27FC236}">
                      <a16:creationId xmlns:a16="http://schemas.microsoft.com/office/drawing/2014/main" id="{0D5D64FE-9363-4D1A-B2A2-BC9A8F57257F}"/>
                    </a:ext>
                  </a:extLst>
                </p:cNvPr>
                <p:cNvGrpSpPr/>
                <p:nvPr userDrawn="1"/>
              </p:nvGrpSpPr>
              <p:grpSpPr>
                <a:xfrm>
                  <a:off x="-3310843" y="700986"/>
                  <a:ext cx="182598" cy="143759"/>
                  <a:chOff x="-3310843" y="700986"/>
                  <a:chExt cx="182598" cy="143759"/>
                </a:xfrm>
              </p:grpSpPr>
              <p:cxnSp>
                <p:nvCxnSpPr>
                  <p:cNvPr id="235" name="Rechte verbindingslijn 285">
                    <a:extLst>
                      <a:ext uri="{FF2B5EF4-FFF2-40B4-BE49-F238E27FC236}">
                        <a16:creationId xmlns:a16="http://schemas.microsoft.com/office/drawing/2014/main" id="{768A42C9-7175-41EC-A5DC-0CB8B861522F}"/>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6" name="Rechte verbindingslijn 286">
                    <a:extLst>
                      <a:ext uri="{FF2B5EF4-FFF2-40B4-BE49-F238E27FC236}">
                        <a16:creationId xmlns:a16="http://schemas.microsoft.com/office/drawing/2014/main" id="{A1B3F725-432F-4858-A53F-6C49C2EE890E}"/>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7" name="Rechte verbindingslijn 287">
                    <a:extLst>
                      <a:ext uri="{FF2B5EF4-FFF2-40B4-BE49-F238E27FC236}">
                        <a16:creationId xmlns:a16="http://schemas.microsoft.com/office/drawing/2014/main" id="{7B77782F-6C1A-4EBC-AC55-A5439826A418}"/>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8" name="Rechte verbindingslijn 288">
                    <a:extLst>
                      <a:ext uri="{FF2B5EF4-FFF2-40B4-BE49-F238E27FC236}">
                        <a16:creationId xmlns:a16="http://schemas.microsoft.com/office/drawing/2014/main" id="{3AD8E13C-21FB-4AD9-A955-9DB136F5953D}"/>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9" name="Rechte verbindingslijn 289">
                    <a:extLst>
                      <a:ext uri="{FF2B5EF4-FFF2-40B4-BE49-F238E27FC236}">
                        <a16:creationId xmlns:a16="http://schemas.microsoft.com/office/drawing/2014/main" id="{3883576B-D64E-45A9-ACFA-D31BF5705166}"/>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32" name="Groep 282">
                  <a:extLst>
                    <a:ext uri="{FF2B5EF4-FFF2-40B4-BE49-F238E27FC236}">
                      <a16:creationId xmlns:a16="http://schemas.microsoft.com/office/drawing/2014/main" id="{4C62B01E-A210-4C6F-B41C-DEF8BE9875C9}"/>
                    </a:ext>
                  </a:extLst>
                </p:cNvPr>
                <p:cNvGrpSpPr/>
                <p:nvPr userDrawn="1"/>
              </p:nvGrpSpPr>
              <p:grpSpPr>
                <a:xfrm flipH="1">
                  <a:off x="-3310774" y="735854"/>
                  <a:ext cx="88801" cy="72568"/>
                  <a:chOff x="-2091059" y="1395403"/>
                  <a:chExt cx="157316" cy="128558"/>
                </a:xfrm>
              </p:grpSpPr>
              <p:sp>
                <p:nvSpPr>
                  <p:cNvPr id="233" name="Rechthoek 283">
                    <a:extLst>
                      <a:ext uri="{FF2B5EF4-FFF2-40B4-BE49-F238E27FC236}">
                        <a16:creationId xmlns:a16="http://schemas.microsoft.com/office/drawing/2014/main" id="{47616DD4-01B4-4DCE-AC7A-FFC7BC250055}"/>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4" name="Pijl: punthaak 284">
                    <a:extLst>
                      <a:ext uri="{FF2B5EF4-FFF2-40B4-BE49-F238E27FC236}">
                        <a16:creationId xmlns:a16="http://schemas.microsoft.com/office/drawing/2014/main" id="{2CCA3DB1-DEA7-4CEF-AA48-CAA74BFA2AAA}"/>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8" name="Groep 243">
                <a:extLst>
                  <a:ext uri="{FF2B5EF4-FFF2-40B4-BE49-F238E27FC236}">
                    <a16:creationId xmlns:a16="http://schemas.microsoft.com/office/drawing/2014/main" id="{1A009267-B181-4098-8228-DCE784B264F9}"/>
                  </a:ext>
                </a:extLst>
              </p:cNvPr>
              <p:cNvGrpSpPr/>
              <p:nvPr userDrawn="1"/>
            </p:nvGrpSpPr>
            <p:grpSpPr>
              <a:xfrm>
                <a:off x="-3326107" y="720303"/>
                <a:ext cx="182598" cy="143759"/>
                <a:chOff x="-3634116" y="700986"/>
                <a:chExt cx="182598" cy="143759"/>
              </a:xfrm>
            </p:grpSpPr>
            <p:grpSp>
              <p:nvGrpSpPr>
                <p:cNvPr id="222" name="Groep 272">
                  <a:extLst>
                    <a:ext uri="{FF2B5EF4-FFF2-40B4-BE49-F238E27FC236}">
                      <a16:creationId xmlns:a16="http://schemas.microsoft.com/office/drawing/2014/main" id="{7D52804F-FE1D-4464-8BAC-10398CD9EAD9}"/>
                    </a:ext>
                  </a:extLst>
                </p:cNvPr>
                <p:cNvGrpSpPr/>
                <p:nvPr userDrawn="1"/>
              </p:nvGrpSpPr>
              <p:grpSpPr>
                <a:xfrm>
                  <a:off x="-3634116" y="700986"/>
                  <a:ext cx="182598" cy="143759"/>
                  <a:chOff x="-3634116" y="700986"/>
                  <a:chExt cx="182598" cy="143759"/>
                </a:xfrm>
              </p:grpSpPr>
              <p:cxnSp>
                <p:nvCxnSpPr>
                  <p:cNvPr id="226" name="Rechte verbindingslijn 276">
                    <a:extLst>
                      <a:ext uri="{FF2B5EF4-FFF2-40B4-BE49-F238E27FC236}">
                        <a16:creationId xmlns:a16="http://schemas.microsoft.com/office/drawing/2014/main" id="{10D53CF0-8BDB-44D9-AD30-F01C63AD8407}"/>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7" name="Rechte verbindingslijn 277">
                    <a:extLst>
                      <a:ext uri="{FF2B5EF4-FFF2-40B4-BE49-F238E27FC236}">
                        <a16:creationId xmlns:a16="http://schemas.microsoft.com/office/drawing/2014/main" id="{6F0D590F-01E2-40E7-9D55-B734426ADAEE}"/>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8" name="Rechte verbindingslijn 278">
                    <a:extLst>
                      <a:ext uri="{FF2B5EF4-FFF2-40B4-BE49-F238E27FC236}">
                        <a16:creationId xmlns:a16="http://schemas.microsoft.com/office/drawing/2014/main" id="{03E12D25-4F9E-48F5-B0C0-9DB2014181ED}"/>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9" name="Rechte verbindingslijn 279">
                    <a:extLst>
                      <a:ext uri="{FF2B5EF4-FFF2-40B4-BE49-F238E27FC236}">
                        <a16:creationId xmlns:a16="http://schemas.microsoft.com/office/drawing/2014/main" id="{36191758-2464-4D8F-9C68-A987C1AA8C05}"/>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30" name="Rechte verbindingslijn 280">
                    <a:extLst>
                      <a:ext uri="{FF2B5EF4-FFF2-40B4-BE49-F238E27FC236}">
                        <a16:creationId xmlns:a16="http://schemas.microsoft.com/office/drawing/2014/main" id="{E7CD166E-AFA4-4350-AC75-2138D5E2A50A}"/>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23" name="Groep 273">
                  <a:extLst>
                    <a:ext uri="{FF2B5EF4-FFF2-40B4-BE49-F238E27FC236}">
                      <a16:creationId xmlns:a16="http://schemas.microsoft.com/office/drawing/2014/main" id="{CA85A93F-17F5-4DF9-9C89-DF4DCE3D7760}"/>
                    </a:ext>
                  </a:extLst>
                </p:cNvPr>
                <p:cNvGrpSpPr/>
                <p:nvPr userDrawn="1"/>
              </p:nvGrpSpPr>
              <p:grpSpPr>
                <a:xfrm>
                  <a:off x="-3634047" y="735854"/>
                  <a:ext cx="88801" cy="72568"/>
                  <a:chOff x="-2091059" y="1395403"/>
                  <a:chExt cx="157316" cy="128558"/>
                </a:xfrm>
              </p:grpSpPr>
              <p:sp>
                <p:nvSpPr>
                  <p:cNvPr id="224" name="Rechthoek 274">
                    <a:extLst>
                      <a:ext uri="{FF2B5EF4-FFF2-40B4-BE49-F238E27FC236}">
                        <a16:creationId xmlns:a16="http://schemas.microsoft.com/office/drawing/2014/main" id="{8859781C-9A2E-482D-87E0-D0E866B2717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5" name="Pijl: punthaak 275">
                    <a:extLst>
                      <a:ext uri="{FF2B5EF4-FFF2-40B4-BE49-F238E27FC236}">
                        <a16:creationId xmlns:a16="http://schemas.microsoft.com/office/drawing/2014/main" id="{679FDDDE-1FE1-47C5-A542-CA3C18AD9D4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89" name="Rechte verbindingslijn 244">
                <a:extLst>
                  <a:ext uri="{FF2B5EF4-FFF2-40B4-BE49-F238E27FC236}">
                    <a16:creationId xmlns:a16="http://schemas.microsoft.com/office/drawing/2014/main" id="{B2BE2291-96C5-4AED-9199-96B114ED1843}"/>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0" name="Rechte verbindingslijn 245">
                <a:extLst>
                  <a:ext uri="{FF2B5EF4-FFF2-40B4-BE49-F238E27FC236}">
                    <a16:creationId xmlns:a16="http://schemas.microsoft.com/office/drawing/2014/main" id="{B3FF8A3C-9834-45EF-B4C0-EC6F7082FEEA}"/>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1" name="Groep 246">
                <a:extLst>
                  <a:ext uri="{FF2B5EF4-FFF2-40B4-BE49-F238E27FC236}">
                    <a16:creationId xmlns:a16="http://schemas.microsoft.com/office/drawing/2014/main" id="{780A0C41-14A5-4AED-A334-4C0EF0FA6E7C}"/>
                  </a:ext>
                </a:extLst>
              </p:cNvPr>
              <p:cNvGrpSpPr/>
              <p:nvPr userDrawn="1"/>
            </p:nvGrpSpPr>
            <p:grpSpPr>
              <a:xfrm>
                <a:off x="-2425037" y="370226"/>
                <a:ext cx="357690" cy="330595"/>
                <a:chOff x="-2721817" y="347336"/>
                <a:chExt cx="432805" cy="400021"/>
              </a:xfrm>
            </p:grpSpPr>
            <p:sp>
              <p:nvSpPr>
                <p:cNvPr id="211" name="Rechthoek 261">
                  <a:extLst>
                    <a:ext uri="{FF2B5EF4-FFF2-40B4-BE49-F238E27FC236}">
                      <a16:creationId xmlns:a16="http://schemas.microsoft.com/office/drawing/2014/main" id="{37FB379A-A3B3-432B-B79A-41271374F3D9}"/>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12" name="Groep 262">
                  <a:extLst>
                    <a:ext uri="{FF2B5EF4-FFF2-40B4-BE49-F238E27FC236}">
                      <a16:creationId xmlns:a16="http://schemas.microsoft.com/office/drawing/2014/main" id="{3158D490-3E40-408D-BDAA-6A058FF2007B}"/>
                    </a:ext>
                  </a:extLst>
                </p:cNvPr>
                <p:cNvGrpSpPr/>
                <p:nvPr userDrawn="1"/>
              </p:nvGrpSpPr>
              <p:grpSpPr>
                <a:xfrm>
                  <a:off x="-2652453" y="431583"/>
                  <a:ext cx="294076" cy="231526"/>
                  <a:chOff x="-3634116" y="700986"/>
                  <a:chExt cx="182598" cy="143759"/>
                </a:xfrm>
              </p:grpSpPr>
              <p:grpSp>
                <p:nvGrpSpPr>
                  <p:cNvPr id="213" name="Groep 263">
                    <a:extLst>
                      <a:ext uri="{FF2B5EF4-FFF2-40B4-BE49-F238E27FC236}">
                        <a16:creationId xmlns:a16="http://schemas.microsoft.com/office/drawing/2014/main" id="{E384E7D3-435F-44AB-9C32-5BD11724CBCF}"/>
                      </a:ext>
                    </a:extLst>
                  </p:cNvPr>
                  <p:cNvGrpSpPr/>
                  <p:nvPr userDrawn="1"/>
                </p:nvGrpSpPr>
                <p:grpSpPr>
                  <a:xfrm>
                    <a:off x="-3634116" y="700986"/>
                    <a:ext cx="182598" cy="143759"/>
                    <a:chOff x="-3634116" y="700986"/>
                    <a:chExt cx="182598" cy="143759"/>
                  </a:xfrm>
                </p:grpSpPr>
                <p:cxnSp>
                  <p:nvCxnSpPr>
                    <p:cNvPr id="217" name="Rechte verbindingslijn 267">
                      <a:extLst>
                        <a:ext uri="{FF2B5EF4-FFF2-40B4-BE49-F238E27FC236}">
                          <a16:creationId xmlns:a16="http://schemas.microsoft.com/office/drawing/2014/main" id="{ED17E3A2-1EBF-4F2B-9820-D47D8B0C4856}"/>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8" name="Rechte verbindingslijn 268">
                      <a:extLst>
                        <a:ext uri="{FF2B5EF4-FFF2-40B4-BE49-F238E27FC236}">
                          <a16:creationId xmlns:a16="http://schemas.microsoft.com/office/drawing/2014/main" id="{57F87C98-7B7A-41B5-97D1-E2A14479B745}"/>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9" name="Rechte verbindingslijn 269">
                      <a:extLst>
                        <a:ext uri="{FF2B5EF4-FFF2-40B4-BE49-F238E27FC236}">
                          <a16:creationId xmlns:a16="http://schemas.microsoft.com/office/drawing/2014/main" id="{325D99FD-579B-431D-9971-BB7D9905530B}"/>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20" name="Rechte verbindingslijn 270">
                      <a:extLst>
                        <a:ext uri="{FF2B5EF4-FFF2-40B4-BE49-F238E27FC236}">
                          <a16:creationId xmlns:a16="http://schemas.microsoft.com/office/drawing/2014/main" id="{4AF46121-4889-4583-8B9F-CECD05F9C4EB}"/>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21" name="Rechte verbindingslijn 271">
                      <a:extLst>
                        <a:ext uri="{FF2B5EF4-FFF2-40B4-BE49-F238E27FC236}">
                          <a16:creationId xmlns:a16="http://schemas.microsoft.com/office/drawing/2014/main" id="{CB196B58-1349-4A88-9F6B-748C737D2AFA}"/>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14" name="Groep 264">
                    <a:extLst>
                      <a:ext uri="{FF2B5EF4-FFF2-40B4-BE49-F238E27FC236}">
                        <a16:creationId xmlns:a16="http://schemas.microsoft.com/office/drawing/2014/main" id="{1B82691C-5303-4CFE-B44A-57DB07FBD37B}"/>
                      </a:ext>
                    </a:extLst>
                  </p:cNvPr>
                  <p:cNvGrpSpPr/>
                  <p:nvPr userDrawn="1"/>
                </p:nvGrpSpPr>
                <p:grpSpPr>
                  <a:xfrm>
                    <a:off x="-3634047" y="735854"/>
                    <a:ext cx="88801" cy="72568"/>
                    <a:chOff x="-2091059" y="1395403"/>
                    <a:chExt cx="157316" cy="128558"/>
                  </a:xfrm>
                </p:grpSpPr>
                <p:sp>
                  <p:nvSpPr>
                    <p:cNvPr id="215" name="Rechthoek 265">
                      <a:extLst>
                        <a:ext uri="{FF2B5EF4-FFF2-40B4-BE49-F238E27FC236}">
                          <a16:creationId xmlns:a16="http://schemas.microsoft.com/office/drawing/2014/main" id="{1C745E6D-4D99-4739-99D3-85C9D06D1D0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6" name="Pijl: punthaak 266">
                      <a:extLst>
                        <a:ext uri="{FF2B5EF4-FFF2-40B4-BE49-F238E27FC236}">
                          <a16:creationId xmlns:a16="http://schemas.microsoft.com/office/drawing/2014/main" id="{F244D46E-BFA9-4614-B8A7-A4A5B6C272B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3" name="Groep 247">
                <a:extLst>
                  <a:ext uri="{FF2B5EF4-FFF2-40B4-BE49-F238E27FC236}">
                    <a16:creationId xmlns:a16="http://schemas.microsoft.com/office/drawing/2014/main" id="{29703EB9-9CD9-4C56-8A7E-12541F42F408}"/>
                  </a:ext>
                </a:extLst>
              </p:cNvPr>
              <p:cNvGrpSpPr/>
              <p:nvPr userDrawn="1"/>
            </p:nvGrpSpPr>
            <p:grpSpPr>
              <a:xfrm>
                <a:off x="-2425037" y="781500"/>
                <a:ext cx="357690" cy="330595"/>
                <a:chOff x="-2721817" y="782525"/>
                <a:chExt cx="432805" cy="400021"/>
              </a:xfrm>
            </p:grpSpPr>
            <p:sp>
              <p:nvSpPr>
                <p:cNvPr id="196" name="Rechthoek 250">
                  <a:extLst>
                    <a:ext uri="{FF2B5EF4-FFF2-40B4-BE49-F238E27FC236}">
                      <a16:creationId xmlns:a16="http://schemas.microsoft.com/office/drawing/2014/main" id="{781A6CA9-A424-4B63-B39B-4AFB7959BA9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8" name="Groep 251">
                  <a:extLst>
                    <a:ext uri="{FF2B5EF4-FFF2-40B4-BE49-F238E27FC236}">
                      <a16:creationId xmlns:a16="http://schemas.microsoft.com/office/drawing/2014/main" id="{EBBF53C0-1925-48D8-8DFD-4977D20CFB2D}"/>
                    </a:ext>
                  </a:extLst>
                </p:cNvPr>
                <p:cNvGrpSpPr/>
                <p:nvPr userDrawn="1"/>
              </p:nvGrpSpPr>
              <p:grpSpPr>
                <a:xfrm>
                  <a:off x="-2652453" y="866772"/>
                  <a:ext cx="294076" cy="231526"/>
                  <a:chOff x="-3310843" y="700986"/>
                  <a:chExt cx="182598" cy="143759"/>
                </a:xfrm>
              </p:grpSpPr>
              <p:grpSp>
                <p:nvGrpSpPr>
                  <p:cNvPr id="199" name="Groep 252">
                    <a:extLst>
                      <a:ext uri="{FF2B5EF4-FFF2-40B4-BE49-F238E27FC236}">
                        <a16:creationId xmlns:a16="http://schemas.microsoft.com/office/drawing/2014/main" id="{B28D2D3A-36F0-4F01-93DA-EDCB9ABF2081}"/>
                      </a:ext>
                    </a:extLst>
                  </p:cNvPr>
                  <p:cNvGrpSpPr/>
                  <p:nvPr userDrawn="1"/>
                </p:nvGrpSpPr>
                <p:grpSpPr>
                  <a:xfrm>
                    <a:off x="-3310843" y="700986"/>
                    <a:ext cx="182598" cy="143759"/>
                    <a:chOff x="-3310843" y="700986"/>
                    <a:chExt cx="182598" cy="143759"/>
                  </a:xfrm>
                </p:grpSpPr>
                <p:cxnSp>
                  <p:nvCxnSpPr>
                    <p:cNvPr id="203" name="Rechte verbindingslijn 256">
                      <a:extLst>
                        <a:ext uri="{FF2B5EF4-FFF2-40B4-BE49-F238E27FC236}">
                          <a16:creationId xmlns:a16="http://schemas.microsoft.com/office/drawing/2014/main" id="{92C08163-79E2-4D52-A0FE-C69928192CFF}"/>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4" name="Rechte verbindingslijn 257">
                      <a:extLst>
                        <a:ext uri="{FF2B5EF4-FFF2-40B4-BE49-F238E27FC236}">
                          <a16:creationId xmlns:a16="http://schemas.microsoft.com/office/drawing/2014/main" id="{66C6544B-8263-448B-87A5-DA14FAA397A1}"/>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8" name="Rechte verbindingslijn 258">
                      <a:extLst>
                        <a:ext uri="{FF2B5EF4-FFF2-40B4-BE49-F238E27FC236}">
                          <a16:creationId xmlns:a16="http://schemas.microsoft.com/office/drawing/2014/main" id="{89711C9E-F72C-4AB5-AB22-20A20B010FAC}"/>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9" name="Rechte verbindingslijn 259">
                      <a:extLst>
                        <a:ext uri="{FF2B5EF4-FFF2-40B4-BE49-F238E27FC236}">
                          <a16:creationId xmlns:a16="http://schemas.microsoft.com/office/drawing/2014/main" id="{CF2A3E3E-4C57-4735-AAB8-91C051EACB7F}"/>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10" name="Rechte verbindingslijn 260">
                      <a:extLst>
                        <a:ext uri="{FF2B5EF4-FFF2-40B4-BE49-F238E27FC236}">
                          <a16:creationId xmlns:a16="http://schemas.microsoft.com/office/drawing/2014/main" id="{CC314305-DC78-45DE-BA6B-4D96796D54DF}"/>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00" name="Groep 253">
                    <a:extLst>
                      <a:ext uri="{FF2B5EF4-FFF2-40B4-BE49-F238E27FC236}">
                        <a16:creationId xmlns:a16="http://schemas.microsoft.com/office/drawing/2014/main" id="{C8B05279-8A85-4462-B9C4-003E930C72FC}"/>
                      </a:ext>
                    </a:extLst>
                  </p:cNvPr>
                  <p:cNvGrpSpPr/>
                  <p:nvPr userDrawn="1"/>
                </p:nvGrpSpPr>
                <p:grpSpPr>
                  <a:xfrm flipH="1">
                    <a:off x="-3310774" y="735854"/>
                    <a:ext cx="88801" cy="72568"/>
                    <a:chOff x="-2091059" y="1395403"/>
                    <a:chExt cx="157316" cy="128558"/>
                  </a:xfrm>
                </p:grpSpPr>
                <p:sp>
                  <p:nvSpPr>
                    <p:cNvPr id="201" name="Rechthoek 254">
                      <a:extLst>
                        <a:ext uri="{FF2B5EF4-FFF2-40B4-BE49-F238E27FC236}">
                          <a16:creationId xmlns:a16="http://schemas.microsoft.com/office/drawing/2014/main" id="{6B28A688-DA32-4EE7-A68A-1C3163FB83B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2" name="Pijl: punthaak 255">
                      <a:extLst>
                        <a:ext uri="{FF2B5EF4-FFF2-40B4-BE49-F238E27FC236}">
                          <a16:creationId xmlns:a16="http://schemas.microsoft.com/office/drawing/2014/main" id="{90449126-65E8-405B-93CF-2DF16F26B38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4" name="Rechthoek 248">
                <a:extLst>
                  <a:ext uri="{FF2B5EF4-FFF2-40B4-BE49-F238E27FC236}">
                    <a16:creationId xmlns:a16="http://schemas.microsoft.com/office/drawing/2014/main" id="{4122A3C0-9EDD-4D24-8677-A172A2138EB3}"/>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5" name="Rechthoek 249">
                <a:extLst>
                  <a:ext uri="{FF2B5EF4-FFF2-40B4-BE49-F238E27FC236}">
                    <a16:creationId xmlns:a16="http://schemas.microsoft.com/office/drawing/2014/main" id="{D1F198C7-37FF-471B-8E31-5A0B39DBD3C3}"/>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3" name="Rechte verbindingslijn 231">
              <a:extLst>
                <a:ext uri="{FF2B5EF4-FFF2-40B4-BE49-F238E27FC236}">
                  <a16:creationId xmlns:a16="http://schemas.microsoft.com/office/drawing/2014/main" id="{B17F3CF0-6075-4BD5-92F1-AA0DA11A9037}"/>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4" name="Ovaal 232">
              <a:extLst>
                <a:ext uri="{FF2B5EF4-FFF2-40B4-BE49-F238E27FC236}">
                  <a16:creationId xmlns:a16="http://schemas.microsoft.com/office/drawing/2014/main" id="{CD2EC1BA-F0B7-4979-A6E8-B9C48EF7ED0C}"/>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5" name="Ovaal 233">
              <a:extLst>
                <a:ext uri="{FF2B5EF4-FFF2-40B4-BE49-F238E27FC236}">
                  <a16:creationId xmlns:a16="http://schemas.microsoft.com/office/drawing/2014/main" id="{1B22DF4A-F3D3-4D79-B23A-DE4F80F00093}"/>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76" name="Ovaal 234">
              <a:extLst>
                <a:ext uri="{FF2B5EF4-FFF2-40B4-BE49-F238E27FC236}">
                  <a16:creationId xmlns:a16="http://schemas.microsoft.com/office/drawing/2014/main" id="{3EABA935-12D4-40BA-BFDA-CF9C40A622DA}"/>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78" name="Ovaal 235">
              <a:extLst>
                <a:ext uri="{FF2B5EF4-FFF2-40B4-BE49-F238E27FC236}">
                  <a16:creationId xmlns:a16="http://schemas.microsoft.com/office/drawing/2014/main" id="{668115B4-7DA1-4FF5-857B-32949EE9776F}"/>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0" name="Rechthoek 236">
              <a:extLst>
                <a:ext uri="{FF2B5EF4-FFF2-40B4-BE49-F238E27FC236}">
                  <a16:creationId xmlns:a16="http://schemas.microsoft.com/office/drawing/2014/main" id="{07484DC0-99E1-4FD7-8F63-58EDAFB140EB}"/>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1" name="Rechthoek 237">
              <a:extLst>
                <a:ext uri="{FF2B5EF4-FFF2-40B4-BE49-F238E27FC236}">
                  <a16:creationId xmlns:a16="http://schemas.microsoft.com/office/drawing/2014/main" id="{14303B9E-24F5-4D17-B7E6-A7288B636480}"/>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1273412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XL]">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a:xfrm>
            <a:off x="348231" y="1864360"/>
            <a:ext cx="11513133" cy="4665295"/>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a:t>
            </a:r>
            <a:r>
              <a:rPr lang="en-GB" sz="2400" b="0" kern="1200" spc="50" baseline="0" noProof="0">
                <a:solidFill>
                  <a:schemeClr val="accent2"/>
                </a:solidFill>
                <a:latin typeface="+mn-lt"/>
                <a:ea typeface="+mn-ea"/>
                <a:cs typeface="Calibri" panose="020F0502020204030204" pitchFamily="34" charset="0"/>
              </a:rPr>
              <a:t>[1 Column]</a:t>
            </a:r>
            <a:endParaRPr lang="en-GB" sz="2400" b="0" spc="50" baseline="0" noProof="0">
              <a:solidFill>
                <a:schemeClr val="accent2"/>
              </a:solidFill>
              <a:latin typeface="+mj-lt"/>
              <a:cs typeface="Calibri" panose="020F0502020204030204" pitchFamily="34" charset="0"/>
            </a:endParaRPr>
          </a:p>
        </p:txBody>
      </p:sp>
      <p:sp>
        <p:nvSpPr>
          <p:cNvPr id="91" name="Tijdelijke aanduiding voor datum 3">
            <a:extLst>
              <a:ext uri="{FF2B5EF4-FFF2-40B4-BE49-F238E27FC236}">
                <a16:creationId xmlns:a16="http://schemas.microsoft.com/office/drawing/2014/main" id="{177A1024-C1B2-4DDC-B3B7-2E6192F9662D}"/>
              </a:ext>
            </a:extLst>
          </p:cNvPr>
          <p:cNvSpPr>
            <a:spLocks noGrp="1"/>
          </p:cNvSpPr>
          <p:nvPr>
            <p:ph type="dt" sz="half" idx="2"/>
          </p:nvPr>
        </p:nvSpPr>
        <p:spPr>
          <a:xfrm rot="5400000">
            <a:off x="10978164" y="5050921"/>
            <a:ext cx="2044700" cy="180000"/>
          </a:xfrm>
          <a:prstGeom prst="rect">
            <a:avLst/>
          </a:prstGeom>
        </p:spPr>
        <p:txBody>
          <a:bodyPr vert="horz" lIns="0" tIns="0" rIns="0" bIns="0" rtlCol="0" anchor="t">
            <a:noAutofit/>
          </a:bodyPr>
          <a:lstStyle>
            <a:lvl1pPr algn="r">
              <a:defRPr sz="900">
                <a:solidFill>
                  <a:schemeClr val="tx2"/>
                </a:solidFill>
              </a:defRPr>
            </a:lvl1pPr>
          </a:lstStyle>
          <a:p>
            <a:fld id="{DA3A3029-947C-4A21-8292-5204EBACEFA7}" type="datetime2">
              <a:rPr lang="en-GB" noProof="0" smtClean="0"/>
              <a:t>Friday, 23 July 2021</a:t>
            </a:fld>
            <a:endParaRPr lang="en-GB" noProof="0"/>
          </a:p>
        </p:txBody>
      </p:sp>
      <p:sp>
        <p:nvSpPr>
          <p:cNvPr id="174" name="Vrije vorm: vorm 173">
            <a:extLst>
              <a:ext uri="{FF2B5EF4-FFF2-40B4-BE49-F238E27FC236}">
                <a16:creationId xmlns:a16="http://schemas.microsoft.com/office/drawing/2014/main" id="{8732A504-8D76-47DA-B440-8832D30AC0D4}"/>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5" name="Vrije vorm: vorm 174">
            <a:extLst>
              <a:ext uri="{FF2B5EF4-FFF2-40B4-BE49-F238E27FC236}">
                <a16:creationId xmlns:a16="http://schemas.microsoft.com/office/drawing/2014/main" id="{BC33FDDC-7CE3-41ED-B9EF-8DC3F886A1BD}"/>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6" name="Vrije vorm: vorm 175">
            <a:extLst>
              <a:ext uri="{FF2B5EF4-FFF2-40B4-BE49-F238E27FC236}">
                <a16:creationId xmlns:a16="http://schemas.microsoft.com/office/drawing/2014/main" id="{B57F0CB9-FAD6-4EE1-8987-5C7474081388}"/>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7" name="Tijdelijke aanduiding voor tekst 20">
            <a:extLst>
              <a:ext uri="{FF2B5EF4-FFF2-40B4-BE49-F238E27FC236}">
                <a16:creationId xmlns:a16="http://schemas.microsoft.com/office/drawing/2014/main" id="{E8F84978-7B58-4040-9E58-DA6AAB7DF7E3}"/>
              </a:ext>
            </a:extLst>
          </p:cNvPr>
          <p:cNvSpPr>
            <a:spLocks noGrp="1"/>
          </p:cNvSpPr>
          <p:nvPr>
            <p:ph type="body" sz="quarter" idx="20" hasCustomPrompt="1"/>
          </p:nvPr>
        </p:nvSpPr>
        <p:spPr>
          <a:xfrm>
            <a:off x="354638"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85" name="Text Placeholder 8">
            <a:extLst>
              <a:ext uri="{FF2B5EF4-FFF2-40B4-BE49-F238E27FC236}">
                <a16:creationId xmlns:a16="http://schemas.microsoft.com/office/drawing/2014/main" id="{6D9C696E-F511-497A-BEBE-3B91D2DF6963}"/>
              </a:ext>
            </a:extLst>
          </p:cNvPr>
          <p:cNvSpPr>
            <a:spLocks noGrp="1"/>
          </p:cNvSpPr>
          <p:nvPr>
            <p:ph type="body" sz="quarter" idx="21"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a:t>PLACE TITLE HERE</a:t>
            </a:r>
          </a:p>
        </p:txBody>
      </p:sp>
      <p:sp>
        <p:nvSpPr>
          <p:cNvPr id="4" name="Title 3">
            <a:extLst>
              <a:ext uri="{FF2B5EF4-FFF2-40B4-BE49-F238E27FC236}">
                <a16:creationId xmlns:a16="http://schemas.microsoft.com/office/drawing/2014/main" id="{15512278-1637-49C6-A791-6437456A0C11}"/>
              </a:ext>
            </a:extLst>
          </p:cNvPr>
          <p:cNvSpPr>
            <a:spLocks noGrp="1"/>
          </p:cNvSpPr>
          <p:nvPr>
            <p:ph type="title" hasCustomPrompt="1"/>
          </p:nvPr>
        </p:nvSpPr>
        <p:spPr/>
        <p:txBody>
          <a:bodyPr/>
          <a:lstStyle>
            <a:lvl1pPr>
              <a:defRPr/>
            </a:lvl1pPr>
          </a:lstStyle>
          <a:p>
            <a:r>
              <a:rPr lang="en-GB" noProof="0"/>
              <a:t>TITLE OF THIS SLIDE</a:t>
            </a:r>
          </a:p>
        </p:txBody>
      </p:sp>
      <p:sp>
        <p:nvSpPr>
          <p:cNvPr id="92" name="Text Placeholder 8">
            <a:extLst>
              <a:ext uri="{FF2B5EF4-FFF2-40B4-BE49-F238E27FC236}">
                <a16:creationId xmlns:a16="http://schemas.microsoft.com/office/drawing/2014/main" id="{D2BF9D42-C799-4D47-8B06-C7597214A369}"/>
              </a:ext>
            </a:extLst>
          </p:cNvPr>
          <p:cNvSpPr>
            <a:spLocks noGrp="1"/>
          </p:cNvSpPr>
          <p:nvPr>
            <p:ph type="body" sz="quarter" idx="22" hasCustomPrompt="1"/>
          </p:nvPr>
        </p:nvSpPr>
        <p:spPr>
          <a:xfrm>
            <a:off x="348230" y="1548131"/>
            <a:ext cx="11510051" cy="189392"/>
          </a:xfrm>
        </p:spPr>
        <p:txBody>
          <a:bodyPr/>
          <a:lstStyle>
            <a:lvl1pPr marL="0" indent="0">
              <a:spcAft>
                <a:spcPts val="0"/>
              </a:spcAft>
              <a:buNone/>
              <a:defRPr b="1" cap="all" baseline="0">
                <a:solidFill>
                  <a:schemeClr val="accent1"/>
                </a:solidFill>
              </a:defRPr>
            </a:lvl1pPr>
          </a:lstStyle>
          <a:p>
            <a:pPr lvl="0"/>
            <a:r>
              <a:rPr lang="en-GB" noProof="0"/>
              <a:t>Place your subtitle here</a:t>
            </a:r>
          </a:p>
        </p:txBody>
      </p:sp>
      <p:grpSp>
        <p:nvGrpSpPr>
          <p:cNvPr id="87" name="INSTRUCTION">
            <a:extLst>
              <a:ext uri="{FF2B5EF4-FFF2-40B4-BE49-F238E27FC236}">
                <a16:creationId xmlns:a16="http://schemas.microsoft.com/office/drawing/2014/main" id="{5486FB66-70A5-49C2-A7D5-29DA19CC9A24}"/>
              </a:ext>
            </a:extLst>
          </p:cNvPr>
          <p:cNvGrpSpPr/>
          <p:nvPr userDrawn="1"/>
        </p:nvGrpSpPr>
        <p:grpSpPr>
          <a:xfrm>
            <a:off x="-3437547" y="1434"/>
            <a:ext cx="3194765" cy="6470299"/>
            <a:chOff x="-3437547" y="1434"/>
            <a:chExt cx="3194765" cy="6470299"/>
          </a:xfrm>
        </p:grpSpPr>
        <p:cxnSp>
          <p:nvCxnSpPr>
            <p:cNvPr id="88" name="Rechte verbindingslijn 146">
              <a:extLst>
                <a:ext uri="{FF2B5EF4-FFF2-40B4-BE49-F238E27FC236}">
                  <a16:creationId xmlns:a16="http://schemas.microsoft.com/office/drawing/2014/main" id="{BAE97340-B21D-4782-875A-65284EBE726B}"/>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89" name="Ovaal 221">
              <a:extLst>
                <a:ext uri="{FF2B5EF4-FFF2-40B4-BE49-F238E27FC236}">
                  <a16:creationId xmlns:a16="http://schemas.microsoft.com/office/drawing/2014/main" id="{F592E4F0-A44E-4022-9174-066A2CE70077}"/>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90" name="Ovaal 222">
              <a:extLst>
                <a:ext uri="{FF2B5EF4-FFF2-40B4-BE49-F238E27FC236}">
                  <a16:creationId xmlns:a16="http://schemas.microsoft.com/office/drawing/2014/main" id="{097A00B9-2E1B-4566-830D-CD59A6F36133}"/>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93" name="Ovaal 224">
              <a:extLst>
                <a:ext uri="{FF2B5EF4-FFF2-40B4-BE49-F238E27FC236}">
                  <a16:creationId xmlns:a16="http://schemas.microsoft.com/office/drawing/2014/main" id="{7ED7965D-78AD-49CF-B843-7E94BD1CF600}"/>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94" name="Ovaal 225">
              <a:extLst>
                <a:ext uri="{FF2B5EF4-FFF2-40B4-BE49-F238E27FC236}">
                  <a16:creationId xmlns:a16="http://schemas.microsoft.com/office/drawing/2014/main" id="{1EA69CE8-72BA-47F8-947E-11F4F3EB7F71}"/>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95" name="Meer informatie">
              <a:extLst>
                <a:ext uri="{FF2B5EF4-FFF2-40B4-BE49-F238E27FC236}">
                  <a16:creationId xmlns:a16="http://schemas.microsoft.com/office/drawing/2014/main" id="{B009AEFC-1B8E-4589-8362-1B22C84D811A}"/>
                </a:ext>
              </a:extLst>
            </p:cNvPr>
            <p:cNvGrpSpPr/>
            <p:nvPr userDrawn="1"/>
          </p:nvGrpSpPr>
          <p:grpSpPr>
            <a:xfrm>
              <a:off x="-3421298" y="5676071"/>
              <a:ext cx="3178515" cy="795662"/>
              <a:chOff x="-3741486" y="3387723"/>
              <a:chExt cx="3178515" cy="795662"/>
            </a:xfrm>
          </p:grpSpPr>
          <p:sp>
            <p:nvSpPr>
              <p:cNvPr id="236" name="Freeform 101">
                <a:extLst>
                  <a:ext uri="{FF2B5EF4-FFF2-40B4-BE49-F238E27FC236}">
                    <a16:creationId xmlns:a16="http://schemas.microsoft.com/office/drawing/2014/main" id="{9316855A-E769-41A1-A8E1-63EDF9AD7F72}"/>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7" name="Rechthoek 291">
                <a:extLst>
                  <a:ext uri="{FF2B5EF4-FFF2-40B4-BE49-F238E27FC236}">
                    <a16:creationId xmlns:a16="http://schemas.microsoft.com/office/drawing/2014/main" id="{1DD8DB7E-4DFE-4D10-AD35-105447A031AB}"/>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8" name="Rechte verbindingslijn 292">
                <a:extLst>
                  <a:ext uri="{FF2B5EF4-FFF2-40B4-BE49-F238E27FC236}">
                    <a16:creationId xmlns:a16="http://schemas.microsoft.com/office/drawing/2014/main" id="{8998BDE8-FB70-43DA-9609-0F5748A4483A}"/>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96" name="Rechthoek 227">
              <a:extLst>
                <a:ext uri="{FF2B5EF4-FFF2-40B4-BE49-F238E27FC236}">
                  <a16:creationId xmlns:a16="http://schemas.microsoft.com/office/drawing/2014/main" id="{E1538D39-C4BF-446B-B13F-6A99531DFFE6}"/>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0" name="Ovaal 228">
              <a:extLst>
                <a:ext uri="{FF2B5EF4-FFF2-40B4-BE49-F238E27FC236}">
                  <a16:creationId xmlns:a16="http://schemas.microsoft.com/office/drawing/2014/main" id="{B063CDAA-3FE2-4FA7-836F-F6E3B5F0ECDA}"/>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1" name="Rechte verbindingslijn 229">
              <a:extLst>
                <a:ext uri="{FF2B5EF4-FFF2-40B4-BE49-F238E27FC236}">
                  <a16:creationId xmlns:a16="http://schemas.microsoft.com/office/drawing/2014/main" id="{B4DBB99C-DBF0-430F-8946-811B703A7E9B}"/>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2" name="Groep 230">
              <a:extLst>
                <a:ext uri="{FF2B5EF4-FFF2-40B4-BE49-F238E27FC236}">
                  <a16:creationId xmlns:a16="http://schemas.microsoft.com/office/drawing/2014/main" id="{07542A58-6713-4B7B-B0CA-A084B14D52F3}"/>
                </a:ext>
              </a:extLst>
            </p:cNvPr>
            <p:cNvGrpSpPr/>
            <p:nvPr userDrawn="1"/>
          </p:nvGrpSpPr>
          <p:grpSpPr>
            <a:xfrm>
              <a:off x="-3437547" y="349413"/>
              <a:ext cx="2933825" cy="558875"/>
              <a:chOff x="-3419346" y="368233"/>
              <a:chExt cx="3904920" cy="743862"/>
            </a:xfrm>
          </p:grpSpPr>
          <p:sp>
            <p:nvSpPr>
              <p:cNvPr id="184" name="Rechthoek 238">
                <a:extLst>
                  <a:ext uri="{FF2B5EF4-FFF2-40B4-BE49-F238E27FC236}">
                    <a16:creationId xmlns:a16="http://schemas.microsoft.com/office/drawing/2014/main" id="{026B2F44-7ADF-4236-92DE-C51AAB948CB3}"/>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5" name="Rechte verbindingslijn 239">
                <a:extLst>
                  <a:ext uri="{FF2B5EF4-FFF2-40B4-BE49-F238E27FC236}">
                    <a16:creationId xmlns:a16="http://schemas.microsoft.com/office/drawing/2014/main" id="{6E481A01-9922-4029-ACEE-32412959310E}"/>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Rechte verbindingslijn 240">
                <a:extLst>
                  <a:ext uri="{FF2B5EF4-FFF2-40B4-BE49-F238E27FC236}">
                    <a16:creationId xmlns:a16="http://schemas.microsoft.com/office/drawing/2014/main" id="{1BE4C8BB-26DB-48B1-970B-C6A883B381EE}"/>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7" name="Rechthoek 241">
                <a:extLst>
                  <a:ext uri="{FF2B5EF4-FFF2-40B4-BE49-F238E27FC236}">
                    <a16:creationId xmlns:a16="http://schemas.microsoft.com/office/drawing/2014/main" id="{7D44887A-96CB-4216-A38D-EC2E2CDF5BA1}"/>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8" name="Groep 242">
                <a:extLst>
                  <a:ext uri="{FF2B5EF4-FFF2-40B4-BE49-F238E27FC236}">
                    <a16:creationId xmlns:a16="http://schemas.microsoft.com/office/drawing/2014/main" id="{6818EFEA-5F0F-4DF6-8123-9871CC22AC0B}"/>
                  </a:ext>
                </a:extLst>
              </p:cNvPr>
              <p:cNvGrpSpPr/>
              <p:nvPr userDrawn="1"/>
            </p:nvGrpSpPr>
            <p:grpSpPr>
              <a:xfrm>
                <a:off x="-3002834" y="720303"/>
                <a:ext cx="182598" cy="143759"/>
                <a:chOff x="-3310843" y="700986"/>
                <a:chExt cx="182598" cy="143759"/>
              </a:xfrm>
            </p:grpSpPr>
            <p:grpSp>
              <p:nvGrpSpPr>
                <p:cNvPr id="227" name="Groep 281">
                  <a:extLst>
                    <a:ext uri="{FF2B5EF4-FFF2-40B4-BE49-F238E27FC236}">
                      <a16:creationId xmlns:a16="http://schemas.microsoft.com/office/drawing/2014/main" id="{117A462D-0F8A-46EB-B318-91E61F7E1D89}"/>
                    </a:ext>
                  </a:extLst>
                </p:cNvPr>
                <p:cNvGrpSpPr/>
                <p:nvPr userDrawn="1"/>
              </p:nvGrpSpPr>
              <p:grpSpPr>
                <a:xfrm>
                  <a:off x="-3310843" y="700986"/>
                  <a:ext cx="182598" cy="143759"/>
                  <a:chOff x="-3310843" y="700986"/>
                  <a:chExt cx="182598" cy="143759"/>
                </a:xfrm>
              </p:grpSpPr>
              <p:cxnSp>
                <p:nvCxnSpPr>
                  <p:cNvPr id="231" name="Rechte verbindingslijn 285">
                    <a:extLst>
                      <a:ext uri="{FF2B5EF4-FFF2-40B4-BE49-F238E27FC236}">
                        <a16:creationId xmlns:a16="http://schemas.microsoft.com/office/drawing/2014/main" id="{F0473A26-EB9C-4B10-A5D0-D00391186E87}"/>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2" name="Rechte verbindingslijn 286">
                    <a:extLst>
                      <a:ext uri="{FF2B5EF4-FFF2-40B4-BE49-F238E27FC236}">
                        <a16:creationId xmlns:a16="http://schemas.microsoft.com/office/drawing/2014/main" id="{30B3ACA0-5A3E-4455-B57A-CA596783EAE0}"/>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3" name="Rechte verbindingslijn 287">
                    <a:extLst>
                      <a:ext uri="{FF2B5EF4-FFF2-40B4-BE49-F238E27FC236}">
                        <a16:creationId xmlns:a16="http://schemas.microsoft.com/office/drawing/2014/main" id="{C4965C06-E5C7-467E-9731-A7D80CBB9499}"/>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4" name="Rechte verbindingslijn 288">
                    <a:extLst>
                      <a:ext uri="{FF2B5EF4-FFF2-40B4-BE49-F238E27FC236}">
                        <a16:creationId xmlns:a16="http://schemas.microsoft.com/office/drawing/2014/main" id="{11C55DF9-BB86-412A-AEDF-67F2CBDD4B8A}"/>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5" name="Rechte verbindingslijn 289">
                    <a:extLst>
                      <a:ext uri="{FF2B5EF4-FFF2-40B4-BE49-F238E27FC236}">
                        <a16:creationId xmlns:a16="http://schemas.microsoft.com/office/drawing/2014/main" id="{124BCA44-7053-4743-A03B-964D95D4DF15}"/>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8" name="Groep 282">
                  <a:extLst>
                    <a:ext uri="{FF2B5EF4-FFF2-40B4-BE49-F238E27FC236}">
                      <a16:creationId xmlns:a16="http://schemas.microsoft.com/office/drawing/2014/main" id="{704CDB28-8E55-452A-B7A4-48D01425C79D}"/>
                    </a:ext>
                  </a:extLst>
                </p:cNvPr>
                <p:cNvGrpSpPr/>
                <p:nvPr userDrawn="1"/>
              </p:nvGrpSpPr>
              <p:grpSpPr>
                <a:xfrm flipH="1">
                  <a:off x="-3310774" y="735854"/>
                  <a:ext cx="88801" cy="72568"/>
                  <a:chOff x="-2091059" y="1395403"/>
                  <a:chExt cx="157316" cy="128558"/>
                </a:xfrm>
              </p:grpSpPr>
              <p:sp>
                <p:nvSpPr>
                  <p:cNvPr id="229" name="Rechthoek 283">
                    <a:extLst>
                      <a:ext uri="{FF2B5EF4-FFF2-40B4-BE49-F238E27FC236}">
                        <a16:creationId xmlns:a16="http://schemas.microsoft.com/office/drawing/2014/main" id="{89B3F0F8-4C4D-49A9-BE23-F6A31541D2B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0" name="Pijl: punthaak 284">
                    <a:extLst>
                      <a:ext uri="{FF2B5EF4-FFF2-40B4-BE49-F238E27FC236}">
                        <a16:creationId xmlns:a16="http://schemas.microsoft.com/office/drawing/2014/main" id="{3B420E0C-E540-4BF7-A440-656ED03D5C6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9" name="Groep 243">
                <a:extLst>
                  <a:ext uri="{FF2B5EF4-FFF2-40B4-BE49-F238E27FC236}">
                    <a16:creationId xmlns:a16="http://schemas.microsoft.com/office/drawing/2014/main" id="{6BDFFF61-9E44-499C-B624-DE9FEAD5F6CF}"/>
                  </a:ext>
                </a:extLst>
              </p:cNvPr>
              <p:cNvGrpSpPr/>
              <p:nvPr userDrawn="1"/>
            </p:nvGrpSpPr>
            <p:grpSpPr>
              <a:xfrm>
                <a:off x="-3326107" y="720303"/>
                <a:ext cx="182598" cy="143759"/>
                <a:chOff x="-3634116" y="700986"/>
                <a:chExt cx="182598" cy="143759"/>
              </a:xfrm>
            </p:grpSpPr>
            <p:grpSp>
              <p:nvGrpSpPr>
                <p:cNvPr id="218" name="Groep 272">
                  <a:extLst>
                    <a:ext uri="{FF2B5EF4-FFF2-40B4-BE49-F238E27FC236}">
                      <a16:creationId xmlns:a16="http://schemas.microsoft.com/office/drawing/2014/main" id="{249B7814-A401-454E-948D-632408F755B6}"/>
                    </a:ext>
                  </a:extLst>
                </p:cNvPr>
                <p:cNvGrpSpPr/>
                <p:nvPr userDrawn="1"/>
              </p:nvGrpSpPr>
              <p:grpSpPr>
                <a:xfrm>
                  <a:off x="-3634116" y="700986"/>
                  <a:ext cx="182598" cy="143759"/>
                  <a:chOff x="-3634116" y="700986"/>
                  <a:chExt cx="182598" cy="143759"/>
                </a:xfrm>
              </p:grpSpPr>
              <p:cxnSp>
                <p:nvCxnSpPr>
                  <p:cNvPr id="222" name="Rechte verbindingslijn 276">
                    <a:extLst>
                      <a:ext uri="{FF2B5EF4-FFF2-40B4-BE49-F238E27FC236}">
                        <a16:creationId xmlns:a16="http://schemas.microsoft.com/office/drawing/2014/main" id="{8614DE2C-930C-4C23-8926-E595703B3B33}"/>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3" name="Rechte verbindingslijn 277">
                    <a:extLst>
                      <a:ext uri="{FF2B5EF4-FFF2-40B4-BE49-F238E27FC236}">
                        <a16:creationId xmlns:a16="http://schemas.microsoft.com/office/drawing/2014/main" id="{FE2A528B-EAD3-40F3-8C5B-EC234697F30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4" name="Rechte verbindingslijn 278">
                    <a:extLst>
                      <a:ext uri="{FF2B5EF4-FFF2-40B4-BE49-F238E27FC236}">
                        <a16:creationId xmlns:a16="http://schemas.microsoft.com/office/drawing/2014/main" id="{9126E623-83EE-4DA6-ACB6-02C1C48D180F}"/>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5" name="Rechte verbindingslijn 279">
                    <a:extLst>
                      <a:ext uri="{FF2B5EF4-FFF2-40B4-BE49-F238E27FC236}">
                        <a16:creationId xmlns:a16="http://schemas.microsoft.com/office/drawing/2014/main" id="{98E6E51F-C498-41D7-A558-C1CD6105EB89}"/>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6" name="Rechte verbindingslijn 280">
                    <a:extLst>
                      <a:ext uri="{FF2B5EF4-FFF2-40B4-BE49-F238E27FC236}">
                        <a16:creationId xmlns:a16="http://schemas.microsoft.com/office/drawing/2014/main" id="{9CB6D749-CDDE-4837-8904-2D1F4B6B9637}"/>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9" name="Groep 273">
                  <a:extLst>
                    <a:ext uri="{FF2B5EF4-FFF2-40B4-BE49-F238E27FC236}">
                      <a16:creationId xmlns:a16="http://schemas.microsoft.com/office/drawing/2014/main" id="{4D49FB65-7ECB-427D-B7FE-DED97744BCA3}"/>
                    </a:ext>
                  </a:extLst>
                </p:cNvPr>
                <p:cNvGrpSpPr/>
                <p:nvPr userDrawn="1"/>
              </p:nvGrpSpPr>
              <p:grpSpPr>
                <a:xfrm>
                  <a:off x="-3634047" y="735854"/>
                  <a:ext cx="88801" cy="72568"/>
                  <a:chOff x="-2091059" y="1395403"/>
                  <a:chExt cx="157316" cy="128558"/>
                </a:xfrm>
              </p:grpSpPr>
              <p:sp>
                <p:nvSpPr>
                  <p:cNvPr id="220" name="Rechthoek 274">
                    <a:extLst>
                      <a:ext uri="{FF2B5EF4-FFF2-40B4-BE49-F238E27FC236}">
                        <a16:creationId xmlns:a16="http://schemas.microsoft.com/office/drawing/2014/main" id="{7ACB2A1C-D759-40DC-B0C1-F9E4184DB1C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1" name="Pijl: punthaak 275">
                    <a:extLst>
                      <a:ext uri="{FF2B5EF4-FFF2-40B4-BE49-F238E27FC236}">
                        <a16:creationId xmlns:a16="http://schemas.microsoft.com/office/drawing/2014/main" id="{88D005A9-76FE-4802-AEC9-939F4289F48A}"/>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90" name="Rechte verbindingslijn 244">
                <a:extLst>
                  <a:ext uri="{FF2B5EF4-FFF2-40B4-BE49-F238E27FC236}">
                    <a16:creationId xmlns:a16="http://schemas.microsoft.com/office/drawing/2014/main" id="{44CC92E8-F508-4BEC-B7A7-F7A2E934F962}"/>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1" name="Rechte verbindingslijn 245">
                <a:extLst>
                  <a:ext uri="{FF2B5EF4-FFF2-40B4-BE49-F238E27FC236}">
                    <a16:creationId xmlns:a16="http://schemas.microsoft.com/office/drawing/2014/main" id="{773E8D82-DDB5-4B00-B6A1-ACA37750F7B6}"/>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2" name="Groep 246">
                <a:extLst>
                  <a:ext uri="{FF2B5EF4-FFF2-40B4-BE49-F238E27FC236}">
                    <a16:creationId xmlns:a16="http://schemas.microsoft.com/office/drawing/2014/main" id="{786BB9FB-012B-4B97-8BD2-408B19DDC032}"/>
                  </a:ext>
                </a:extLst>
              </p:cNvPr>
              <p:cNvGrpSpPr/>
              <p:nvPr userDrawn="1"/>
            </p:nvGrpSpPr>
            <p:grpSpPr>
              <a:xfrm>
                <a:off x="-2425037" y="370226"/>
                <a:ext cx="357690" cy="330595"/>
                <a:chOff x="-2721817" y="347336"/>
                <a:chExt cx="432805" cy="400021"/>
              </a:xfrm>
            </p:grpSpPr>
            <p:sp>
              <p:nvSpPr>
                <p:cNvPr id="207" name="Rechthoek 261">
                  <a:extLst>
                    <a:ext uri="{FF2B5EF4-FFF2-40B4-BE49-F238E27FC236}">
                      <a16:creationId xmlns:a16="http://schemas.microsoft.com/office/drawing/2014/main" id="{B873C7AF-6B34-4D01-A420-A879579EF1FF}"/>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8" name="Groep 262">
                  <a:extLst>
                    <a:ext uri="{FF2B5EF4-FFF2-40B4-BE49-F238E27FC236}">
                      <a16:creationId xmlns:a16="http://schemas.microsoft.com/office/drawing/2014/main" id="{B555BAB7-B2E7-440F-9E9C-8EB7E91B33F7}"/>
                    </a:ext>
                  </a:extLst>
                </p:cNvPr>
                <p:cNvGrpSpPr/>
                <p:nvPr userDrawn="1"/>
              </p:nvGrpSpPr>
              <p:grpSpPr>
                <a:xfrm>
                  <a:off x="-2652453" y="431583"/>
                  <a:ext cx="294076" cy="231526"/>
                  <a:chOff x="-3634116" y="700986"/>
                  <a:chExt cx="182598" cy="143759"/>
                </a:xfrm>
              </p:grpSpPr>
              <p:grpSp>
                <p:nvGrpSpPr>
                  <p:cNvPr id="209" name="Groep 263">
                    <a:extLst>
                      <a:ext uri="{FF2B5EF4-FFF2-40B4-BE49-F238E27FC236}">
                        <a16:creationId xmlns:a16="http://schemas.microsoft.com/office/drawing/2014/main" id="{FF0FFADF-E751-4EDA-9266-CBAAC7BEBE9F}"/>
                      </a:ext>
                    </a:extLst>
                  </p:cNvPr>
                  <p:cNvGrpSpPr/>
                  <p:nvPr userDrawn="1"/>
                </p:nvGrpSpPr>
                <p:grpSpPr>
                  <a:xfrm>
                    <a:off x="-3634116" y="700986"/>
                    <a:ext cx="182598" cy="143759"/>
                    <a:chOff x="-3634116" y="700986"/>
                    <a:chExt cx="182598" cy="143759"/>
                  </a:xfrm>
                </p:grpSpPr>
                <p:cxnSp>
                  <p:nvCxnSpPr>
                    <p:cNvPr id="213" name="Rechte verbindingslijn 267">
                      <a:extLst>
                        <a:ext uri="{FF2B5EF4-FFF2-40B4-BE49-F238E27FC236}">
                          <a16:creationId xmlns:a16="http://schemas.microsoft.com/office/drawing/2014/main" id="{0687D4B4-A54D-4F17-A890-10ECB2EA8399}"/>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4" name="Rechte verbindingslijn 268">
                      <a:extLst>
                        <a:ext uri="{FF2B5EF4-FFF2-40B4-BE49-F238E27FC236}">
                          <a16:creationId xmlns:a16="http://schemas.microsoft.com/office/drawing/2014/main" id="{7C6C4F78-04FD-4918-A6CD-6478BEDEEE35}"/>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5" name="Rechte verbindingslijn 269">
                      <a:extLst>
                        <a:ext uri="{FF2B5EF4-FFF2-40B4-BE49-F238E27FC236}">
                          <a16:creationId xmlns:a16="http://schemas.microsoft.com/office/drawing/2014/main" id="{26D628B8-A845-4950-8E73-539BBD1D9ECD}"/>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6" name="Rechte verbindingslijn 270">
                      <a:extLst>
                        <a:ext uri="{FF2B5EF4-FFF2-40B4-BE49-F238E27FC236}">
                          <a16:creationId xmlns:a16="http://schemas.microsoft.com/office/drawing/2014/main" id="{49CE8688-6A20-493C-8B22-9424632B11AE}"/>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7" name="Rechte verbindingslijn 271">
                      <a:extLst>
                        <a:ext uri="{FF2B5EF4-FFF2-40B4-BE49-F238E27FC236}">
                          <a16:creationId xmlns:a16="http://schemas.microsoft.com/office/drawing/2014/main" id="{2EE465DF-228C-4133-BBFE-B3CA38460BE5}"/>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10" name="Groep 264">
                    <a:extLst>
                      <a:ext uri="{FF2B5EF4-FFF2-40B4-BE49-F238E27FC236}">
                        <a16:creationId xmlns:a16="http://schemas.microsoft.com/office/drawing/2014/main" id="{DB45C724-1C18-4A06-AE09-8F947344052F}"/>
                      </a:ext>
                    </a:extLst>
                  </p:cNvPr>
                  <p:cNvGrpSpPr/>
                  <p:nvPr userDrawn="1"/>
                </p:nvGrpSpPr>
                <p:grpSpPr>
                  <a:xfrm>
                    <a:off x="-3634047" y="735854"/>
                    <a:ext cx="88801" cy="72568"/>
                    <a:chOff x="-2091059" y="1395403"/>
                    <a:chExt cx="157316" cy="128558"/>
                  </a:xfrm>
                </p:grpSpPr>
                <p:sp>
                  <p:nvSpPr>
                    <p:cNvPr id="211" name="Rechthoek 265">
                      <a:extLst>
                        <a:ext uri="{FF2B5EF4-FFF2-40B4-BE49-F238E27FC236}">
                          <a16:creationId xmlns:a16="http://schemas.microsoft.com/office/drawing/2014/main" id="{23514695-63CA-43BA-B4F9-7F497837E85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2" name="Pijl: punthaak 266">
                      <a:extLst>
                        <a:ext uri="{FF2B5EF4-FFF2-40B4-BE49-F238E27FC236}">
                          <a16:creationId xmlns:a16="http://schemas.microsoft.com/office/drawing/2014/main" id="{08FD873F-A6AE-4D72-9DE5-D85A76D2520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3" name="Groep 247">
                <a:extLst>
                  <a:ext uri="{FF2B5EF4-FFF2-40B4-BE49-F238E27FC236}">
                    <a16:creationId xmlns:a16="http://schemas.microsoft.com/office/drawing/2014/main" id="{EA3231FC-750E-4EC6-9D65-C53D7C0BF6D1}"/>
                  </a:ext>
                </a:extLst>
              </p:cNvPr>
              <p:cNvGrpSpPr/>
              <p:nvPr userDrawn="1"/>
            </p:nvGrpSpPr>
            <p:grpSpPr>
              <a:xfrm>
                <a:off x="-2425037" y="781500"/>
                <a:ext cx="357690" cy="330595"/>
                <a:chOff x="-2721817" y="782525"/>
                <a:chExt cx="432805" cy="400021"/>
              </a:xfrm>
            </p:grpSpPr>
            <p:sp>
              <p:nvSpPr>
                <p:cNvPr id="196" name="Rechthoek 250">
                  <a:extLst>
                    <a:ext uri="{FF2B5EF4-FFF2-40B4-BE49-F238E27FC236}">
                      <a16:creationId xmlns:a16="http://schemas.microsoft.com/office/drawing/2014/main" id="{82386CA9-8AD0-43B2-BE09-1171A4E88D2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7" name="Groep 251">
                  <a:extLst>
                    <a:ext uri="{FF2B5EF4-FFF2-40B4-BE49-F238E27FC236}">
                      <a16:creationId xmlns:a16="http://schemas.microsoft.com/office/drawing/2014/main" id="{614473DE-62E0-4E3A-8F40-E9939CAF22AD}"/>
                    </a:ext>
                  </a:extLst>
                </p:cNvPr>
                <p:cNvGrpSpPr/>
                <p:nvPr userDrawn="1"/>
              </p:nvGrpSpPr>
              <p:grpSpPr>
                <a:xfrm>
                  <a:off x="-2652453" y="866772"/>
                  <a:ext cx="294076" cy="231526"/>
                  <a:chOff x="-3310843" y="700986"/>
                  <a:chExt cx="182598" cy="143759"/>
                </a:xfrm>
              </p:grpSpPr>
              <p:grpSp>
                <p:nvGrpSpPr>
                  <p:cNvPr id="198" name="Groep 252">
                    <a:extLst>
                      <a:ext uri="{FF2B5EF4-FFF2-40B4-BE49-F238E27FC236}">
                        <a16:creationId xmlns:a16="http://schemas.microsoft.com/office/drawing/2014/main" id="{1887E2AA-8E33-4AD1-8766-25458CA8FEDA}"/>
                      </a:ext>
                    </a:extLst>
                  </p:cNvPr>
                  <p:cNvGrpSpPr/>
                  <p:nvPr userDrawn="1"/>
                </p:nvGrpSpPr>
                <p:grpSpPr>
                  <a:xfrm>
                    <a:off x="-3310843" y="700986"/>
                    <a:ext cx="182598" cy="143759"/>
                    <a:chOff x="-3310843" y="700986"/>
                    <a:chExt cx="182598" cy="143759"/>
                  </a:xfrm>
                </p:grpSpPr>
                <p:cxnSp>
                  <p:nvCxnSpPr>
                    <p:cNvPr id="202" name="Rechte verbindingslijn 256">
                      <a:extLst>
                        <a:ext uri="{FF2B5EF4-FFF2-40B4-BE49-F238E27FC236}">
                          <a16:creationId xmlns:a16="http://schemas.microsoft.com/office/drawing/2014/main" id="{4B09C9E5-8FEB-46CF-AC03-F72DC4BACDB9}"/>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3" name="Rechte verbindingslijn 257">
                      <a:extLst>
                        <a:ext uri="{FF2B5EF4-FFF2-40B4-BE49-F238E27FC236}">
                          <a16:creationId xmlns:a16="http://schemas.microsoft.com/office/drawing/2014/main" id="{D0A46381-575D-4896-A6B5-DF0CC3FF0C21}"/>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4" name="Rechte verbindingslijn 258">
                      <a:extLst>
                        <a:ext uri="{FF2B5EF4-FFF2-40B4-BE49-F238E27FC236}">
                          <a16:creationId xmlns:a16="http://schemas.microsoft.com/office/drawing/2014/main" id="{21A4B295-1CBE-4E7E-9E3A-AF1EDBBD454B}"/>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5" name="Rechte verbindingslijn 259">
                      <a:extLst>
                        <a:ext uri="{FF2B5EF4-FFF2-40B4-BE49-F238E27FC236}">
                          <a16:creationId xmlns:a16="http://schemas.microsoft.com/office/drawing/2014/main" id="{EA7421F1-F921-4648-A973-64091B5E63E5}"/>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6" name="Rechte verbindingslijn 260">
                      <a:extLst>
                        <a:ext uri="{FF2B5EF4-FFF2-40B4-BE49-F238E27FC236}">
                          <a16:creationId xmlns:a16="http://schemas.microsoft.com/office/drawing/2014/main" id="{3864770A-F8FC-4943-9D36-E3B04BDBEA05}"/>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9" name="Groep 253">
                    <a:extLst>
                      <a:ext uri="{FF2B5EF4-FFF2-40B4-BE49-F238E27FC236}">
                        <a16:creationId xmlns:a16="http://schemas.microsoft.com/office/drawing/2014/main" id="{23FE3990-F8DD-411B-8EC9-015D7D6FF8BE}"/>
                      </a:ext>
                    </a:extLst>
                  </p:cNvPr>
                  <p:cNvGrpSpPr/>
                  <p:nvPr userDrawn="1"/>
                </p:nvGrpSpPr>
                <p:grpSpPr>
                  <a:xfrm flipH="1">
                    <a:off x="-3310774" y="735854"/>
                    <a:ext cx="88801" cy="72568"/>
                    <a:chOff x="-2091059" y="1395403"/>
                    <a:chExt cx="157316" cy="128558"/>
                  </a:xfrm>
                </p:grpSpPr>
                <p:sp>
                  <p:nvSpPr>
                    <p:cNvPr id="200" name="Rechthoek 254">
                      <a:extLst>
                        <a:ext uri="{FF2B5EF4-FFF2-40B4-BE49-F238E27FC236}">
                          <a16:creationId xmlns:a16="http://schemas.microsoft.com/office/drawing/2014/main" id="{3706C9C4-93A8-4B6F-842F-4C14653CF3C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1" name="Pijl: punthaak 255">
                      <a:extLst>
                        <a:ext uri="{FF2B5EF4-FFF2-40B4-BE49-F238E27FC236}">
                          <a16:creationId xmlns:a16="http://schemas.microsoft.com/office/drawing/2014/main" id="{306B0863-A987-4F10-9A3B-7A1E682A908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4" name="Rechthoek 248">
                <a:extLst>
                  <a:ext uri="{FF2B5EF4-FFF2-40B4-BE49-F238E27FC236}">
                    <a16:creationId xmlns:a16="http://schemas.microsoft.com/office/drawing/2014/main" id="{784BD22D-E918-4023-BBCE-615CF7923681}"/>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5" name="Rechthoek 249">
                <a:extLst>
                  <a:ext uri="{FF2B5EF4-FFF2-40B4-BE49-F238E27FC236}">
                    <a16:creationId xmlns:a16="http://schemas.microsoft.com/office/drawing/2014/main" id="{1AD36484-8980-440E-A00D-4E4EB3EBD842}"/>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3" name="Rechte verbindingslijn 231">
              <a:extLst>
                <a:ext uri="{FF2B5EF4-FFF2-40B4-BE49-F238E27FC236}">
                  <a16:creationId xmlns:a16="http://schemas.microsoft.com/office/drawing/2014/main" id="{5495EB46-58FE-42FA-8184-1A391E52A38C}"/>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8" name="Ovaal 232">
              <a:extLst>
                <a:ext uri="{FF2B5EF4-FFF2-40B4-BE49-F238E27FC236}">
                  <a16:creationId xmlns:a16="http://schemas.microsoft.com/office/drawing/2014/main" id="{95396E3E-5D3B-4833-905B-ED92DED49CFE}"/>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9" name="Ovaal 233">
              <a:extLst>
                <a:ext uri="{FF2B5EF4-FFF2-40B4-BE49-F238E27FC236}">
                  <a16:creationId xmlns:a16="http://schemas.microsoft.com/office/drawing/2014/main" id="{75E013AF-1E5D-4EE8-B907-8CD814A2416C}"/>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80" name="Ovaal 234">
              <a:extLst>
                <a:ext uri="{FF2B5EF4-FFF2-40B4-BE49-F238E27FC236}">
                  <a16:creationId xmlns:a16="http://schemas.microsoft.com/office/drawing/2014/main" id="{BE4B57BD-943D-4C00-AC18-49E4D01870B9}"/>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1" name="Ovaal 235">
              <a:extLst>
                <a:ext uri="{FF2B5EF4-FFF2-40B4-BE49-F238E27FC236}">
                  <a16:creationId xmlns:a16="http://schemas.microsoft.com/office/drawing/2014/main" id="{A4D660B7-3DBB-4BC4-8A34-5F6B0121F7A7}"/>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2" name="Rechthoek 236">
              <a:extLst>
                <a:ext uri="{FF2B5EF4-FFF2-40B4-BE49-F238E27FC236}">
                  <a16:creationId xmlns:a16="http://schemas.microsoft.com/office/drawing/2014/main" id="{4891FA73-9C39-4B9D-9A16-485F39CFEE7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3" name="Rechthoek 237">
              <a:extLst>
                <a:ext uri="{FF2B5EF4-FFF2-40B4-BE49-F238E27FC236}">
                  <a16:creationId xmlns:a16="http://schemas.microsoft.com/office/drawing/2014/main" id="{89C60041-625D-4949-B1D0-D311FFB72CA7}"/>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393062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p:txBody>
          <a:bodyPr vert="horz" numCol="2" spcCol="360000"/>
          <a:lstStyle>
            <a:lvl1pPr>
              <a:defRPr sz="1050"/>
            </a:lvl1pPr>
            <a:lvl2pPr>
              <a:defRPr sz="1050"/>
            </a:lvl2pPr>
            <a:lvl3pPr>
              <a:defRPr sz="1050"/>
            </a:lvl3pPr>
            <a:lvl4pPr>
              <a:defRPr sz="1050"/>
            </a:lvl4pPr>
            <a:lvl5pPr>
              <a:defRPr sz="1050"/>
            </a:lvl5pPr>
            <a:lvl6pPr>
              <a:defRPr sz="1050"/>
            </a:lvl6pPr>
            <a:lvl7pPr>
              <a:defRPr sz="1600"/>
            </a:lvl7pPr>
            <a:lvl8pPr>
              <a:defRPr sz="1200"/>
            </a:lvl8pPr>
            <a:lvl9pPr>
              <a:defRPr sz="1050"/>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FB739E76-9548-4645-B0C0-4DDE95B3B411}"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[2 Columns]</a:t>
            </a:r>
          </a:p>
        </p:txBody>
      </p:sp>
      <p:sp>
        <p:nvSpPr>
          <p:cNvPr id="86" name="Vrije vorm: vorm 85">
            <a:extLst>
              <a:ext uri="{FF2B5EF4-FFF2-40B4-BE49-F238E27FC236}">
                <a16:creationId xmlns:a16="http://schemas.microsoft.com/office/drawing/2014/main" id="{5D293C86-C57F-4474-9930-4C881415C887}"/>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87" name="Vrije vorm: vorm 86">
            <a:extLst>
              <a:ext uri="{FF2B5EF4-FFF2-40B4-BE49-F238E27FC236}">
                <a16:creationId xmlns:a16="http://schemas.microsoft.com/office/drawing/2014/main" id="{574860B3-F8DD-4550-AAE0-3131C8A0DCB8}"/>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88" name="Vrije vorm: vorm 87">
            <a:extLst>
              <a:ext uri="{FF2B5EF4-FFF2-40B4-BE49-F238E27FC236}">
                <a16:creationId xmlns:a16="http://schemas.microsoft.com/office/drawing/2014/main" id="{F18FD366-CB07-4CE4-BE85-DDF6E2695F6E}"/>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93" name="Tijdelijke aanduiding voor tekst 20">
            <a:extLst>
              <a:ext uri="{FF2B5EF4-FFF2-40B4-BE49-F238E27FC236}">
                <a16:creationId xmlns:a16="http://schemas.microsoft.com/office/drawing/2014/main" id="{7B13A7DF-8A77-43F3-8545-5C3858507CEC}"/>
              </a:ext>
            </a:extLst>
          </p:cNvPr>
          <p:cNvSpPr>
            <a:spLocks noGrp="1"/>
          </p:cNvSpPr>
          <p:nvPr>
            <p:ph type="body" sz="quarter" idx="20" hasCustomPrompt="1"/>
          </p:nvPr>
        </p:nvSpPr>
        <p:spPr>
          <a:xfrm>
            <a:off x="354638"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85" name="Text Placeholder 8">
            <a:extLst>
              <a:ext uri="{FF2B5EF4-FFF2-40B4-BE49-F238E27FC236}">
                <a16:creationId xmlns:a16="http://schemas.microsoft.com/office/drawing/2014/main" id="{E3B99E44-BD1D-4A2C-A65E-B92565EDF56C}"/>
              </a:ext>
            </a:extLst>
          </p:cNvPr>
          <p:cNvSpPr>
            <a:spLocks noGrp="1"/>
          </p:cNvSpPr>
          <p:nvPr>
            <p:ph type="body" sz="quarter" idx="21"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a:t>PLACE TITLE HERE</a:t>
            </a:r>
          </a:p>
        </p:txBody>
      </p:sp>
      <p:sp>
        <p:nvSpPr>
          <p:cNvPr id="8" name="Title 7">
            <a:extLst>
              <a:ext uri="{FF2B5EF4-FFF2-40B4-BE49-F238E27FC236}">
                <a16:creationId xmlns:a16="http://schemas.microsoft.com/office/drawing/2014/main" id="{A4DA17EE-857A-4097-8C31-F36115FD3C12}"/>
              </a:ext>
            </a:extLst>
          </p:cNvPr>
          <p:cNvSpPr>
            <a:spLocks noGrp="1"/>
          </p:cNvSpPr>
          <p:nvPr>
            <p:ph type="title" hasCustomPrompt="1"/>
          </p:nvPr>
        </p:nvSpPr>
        <p:spPr/>
        <p:txBody>
          <a:bodyPr/>
          <a:lstStyle/>
          <a:p>
            <a:r>
              <a:rPr lang="en-GB" noProof="0"/>
              <a:t>TITLE OF THIS SLIDE</a:t>
            </a:r>
          </a:p>
        </p:txBody>
      </p:sp>
      <p:sp>
        <p:nvSpPr>
          <p:cNvPr id="168" name="Text Placeholder 8">
            <a:extLst>
              <a:ext uri="{FF2B5EF4-FFF2-40B4-BE49-F238E27FC236}">
                <a16:creationId xmlns:a16="http://schemas.microsoft.com/office/drawing/2014/main" id="{FD40A7A4-A0A6-4D05-B82F-36D613EEB94D}"/>
              </a:ext>
            </a:extLst>
          </p:cNvPr>
          <p:cNvSpPr>
            <a:spLocks noGrp="1"/>
          </p:cNvSpPr>
          <p:nvPr>
            <p:ph type="body" sz="quarter" idx="22" hasCustomPrompt="1"/>
          </p:nvPr>
        </p:nvSpPr>
        <p:spPr>
          <a:xfrm>
            <a:off x="348230" y="1548131"/>
            <a:ext cx="11510051" cy="189392"/>
          </a:xfrm>
        </p:spPr>
        <p:txBody>
          <a:bodyPr/>
          <a:lstStyle>
            <a:lvl1pPr marL="0" indent="0">
              <a:spcAft>
                <a:spcPts val="0"/>
              </a:spcAft>
              <a:buNone/>
              <a:defRPr b="1" cap="all" baseline="0">
                <a:solidFill>
                  <a:schemeClr val="accent1"/>
                </a:solidFill>
              </a:defRPr>
            </a:lvl1pPr>
          </a:lstStyle>
          <a:p>
            <a:pPr lvl="0"/>
            <a:r>
              <a:rPr lang="en-GB" noProof="0"/>
              <a:t>Place your subtitle here</a:t>
            </a:r>
          </a:p>
        </p:txBody>
      </p:sp>
      <p:grpSp>
        <p:nvGrpSpPr>
          <p:cNvPr id="94" name="INSTRUCTION">
            <a:extLst>
              <a:ext uri="{FF2B5EF4-FFF2-40B4-BE49-F238E27FC236}">
                <a16:creationId xmlns:a16="http://schemas.microsoft.com/office/drawing/2014/main" id="{095DCC82-D026-4C46-958F-82ACCF930E76}"/>
              </a:ext>
            </a:extLst>
          </p:cNvPr>
          <p:cNvGrpSpPr/>
          <p:nvPr userDrawn="1"/>
        </p:nvGrpSpPr>
        <p:grpSpPr>
          <a:xfrm>
            <a:off x="-3437547" y="1434"/>
            <a:ext cx="3194765" cy="6470299"/>
            <a:chOff x="-3437547" y="1434"/>
            <a:chExt cx="3194765" cy="6470299"/>
          </a:xfrm>
        </p:grpSpPr>
        <p:cxnSp>
          <p:nvCxnSpPr>
            <p:cNvPr id="95" name="Rechte verbindingslijn 146">
              <a:extLst>
                <a:ext uri="{FF2B5EF4-FFF2-40B4-BE49-F238E27FC236}">
                  <a16:creationId xmlns:a16="http://schemas.microsoft.com/office/drawing/2014/main" id="{191769A8-3C0E-4AD5-9060-667194FD2B0D}"/>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96" name="Ovaal 221">
              <a:extLst>
                <a:ext uri="{FF2B5EF4-FFF2-40B4-BE49-F238E27FC236}">
                  <a16:creationId xmlns:a16="http://schemas.microsoft.com/office/drawing/2014/main" id="{EC54375C-D60D-4A84-92BE-AD7D85F976AE}"/>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6" name="Ovaal 222">
              <a:extLst>
                <a:ext uri="{FF2B5EF4-FFF2-40B4-BE49-F238E27FC236}">
                  <a16:creationId xmlns:a16="http://schemas.microsoft.com/office/drawing/2014/main" id="{6746CF50-9F6C-4C4A-A682-911B7DF12DDD}"/>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7" name="Ovaal 224">
              <a:extLst>
                <a:ext uri="{FF2B5EF4-FFF2-40B4-BE49-F238E27FC236}">
                  <a16:creationId xmlns:a16="http://schemas.microsoft.com/office/drawing/2014/main" id="{02AB7FAB-D38D-4B85-A231-CE7C64269810}"/>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69" name="Ovaal 225">
              <a:extLst>
                <a:ext uri="{FF2B5EF4-FFF2-40B4-BE49-F238E27FC236}">
                  <a16:creationId xmlns:a16="http://schemas.microsoft.com/office/drawing/2014/main" id="{C87928E1-7DA6-4C7F-AF2C-1289992114A8}"/>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0" name="Meer informatie">
              <a:extLst>
                <a:ext uri="{FF2B5EF4-FFF2-40B4-BE49-F238E27FC236}">
                  <a16:creationId xmlns:a16="http://schemas.microsoft.com/office/drawing/2014/main" id="{05000F9A-045B-4CFA-AB72-687F6693084F}"/>
                </a:ext>
              </a:extLst>
            </p:cNvPr>
            <p:cNvGrpSpPr/>
            <p:nvPr userDrawn="1"/>
          </p:nvGrpSpPr>
          <p:grpSpPr>
            <a:xfrm>
              <a:off x="-3421298" y="5676071"/>
              <a:ext cx="3178515" cy="795662"/>
              <a:chOff x="-3741486" y="3387723"/>
              <a:chExt cx="3178515" cy="795662"/>
            </a:xfrm>
          </p:grpSpPr>
          <p:sp>
            <p:nvSpPr>
              <p:cNvPr id="234" name="Freeform 101">
                <a:extLst>
                  <a:ext uri="{FF2B5EF4-FFF2-40B4-BE49-F238E27FC236}">
                    <a16:creationId xmlns:a16="http://schemas.microsoft.com/office/drawing/2014/main" id="{B15939C6-C21F-4B9D-B357-43C18AFF1792}"/>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5" name="Rechthoek 291">
                <a:extLst>
                  <a:ext uri="{FF2B5EF4-FFF2-40B4-BE49-F238E27FC236}">
                    <a16:creationId xmlns:a16="http://schemas.microsoft.com/office/drawing/2014/main" id="{D15B956D-A15E-4A20-9308-0331336836C6}"/>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6" name="Rechte verbindingslijn 292">
                <a:extLst>
                  <a:ext uri="{FF2B5EF4-FFF2-40B4-BE49-F238E27FC236}">
                    <a16:creationId xmlns:a16="http://schemas.microsoft.com/office/drawing/2014/main" id="{AD94FC05-B594-4D53-84AF-492682F5AFBD}"/>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1" name="Rechthoek 227">
              <a:extLst>
                <a:ext uri="{FF2B5EF4-FFF2-40B4-BE49-F238E27FC236}">
                  <a16:creationId xmlns:a16="http://schemas.microsoft.com/office/drawing/2014/main" id="{067A3535-F721-444C-BE05-EE014CED76C8}"/>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2" name="Ovaal 228">
              <a:extLst>
                <a:ext uri="{FF2B5EF4-FFF2-40B4-BE49-F238E27FC236}">
                  <a16:creationId xmlns:a16="http://schemas.microsoft.com/office/drawing/2014/main" id="{DF13C2F6-AF6E-40A5-BDE6-EC301F21587D}"/>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3" name="Rechte verbindingslijn 229">
              <a:extLst>
                <a:ext uri="{FF2B5EF4-FFF2-40B4-BE49-F238E27FC236}">
                  <a16:creationId xmlns:a16="http://schemas.microsoft.com/office/drawing/2014/main" id="{3A3CCA6C-57CA-40AA-8C4B-7DB209FF6BFC}"/>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4" name="Groep 230">
              <a:extLst>
                <a:ext uri="{FF2B5EF4-FFF2-40B4-BE49-F238E27FC236}">
                  <a16:creationId xmlns:a16="http://schemas.microsoft.com/office/drawing/2014/main" id="{EFC65462-6772-4E26-8176-9567CC27F7A0}"/>
                </a:ext>
              </a:extLst>
            </p:cNvPr>
            <p:cNvGrpSpPr/>
            <p:nvPr userDrawn="1"/>
          </p:nvGrpSpPr>
          <p:grpSpPr>
            <a:xfrm>
              <a:off x="-3437547" y="349413"/>
              <a:ext cx="2933825" cy="558875"/>
              <a:chOff x="-3419346" y="368233"/>
              <a:chExt cx="3904920" cy="743862"/>
            </a:xfrm>
          </p:grpSpPr>
          <p:sp>
            <p:nvSpPr>
              <p:cNvPr id="182" name="Rechthoek 238">
                <a:extLst>
                  <a:ext uri="{FF2B5EF4-FFF2-40B4-BE49-F238E27FC236}">
                    <a16:creationId xmlns:a16="http://schemas.microsoft.com/office/drawing/2014/main" id="{1F2AE6AA-B6A7-46FC-87F6-853D4CFC74E8}"/>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3" name="Rechte verbindingslijn 239">
                <a:extLst>
                  <a:ext uri="{FF2B5EF4-FFF2-40B4-BE49-F238E27FC236}">
                    <a16:creationId xmlns:a16="http://schemas.microsoft.com/office/drawing/2014/main" id="{D4B4B766-BD73-4D14-882E-1631F63D9178}"/>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Rechte verbindingslijn 240">
                <a:extLst>
                  <a:ext uri="{FF2B5EF4-FFF2-40B4-BE49-F238E27FC236}">
                    <a16:creationId xmlns:a16="http://schemas.microsoft.com/office/drawing/2014/main" id="{5A3A1804-F383-4F5E-8288-346D35AFA410}"/>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5" name="Rechthoek 241">
                <a:extLst>
                  <a:ext uri="{FF2B5EF4-FFF2-40B4-BE49-F238E27FC236}">
                    <a16:creationId xmlns:a16="http://schemas.microsoft.com/office/drawing/2014/main" id="{E66D7899-6B91-4861-BC12-511506898DDD}"/>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6" name="Groep 242">
                <a:extLst>
                  <a:ext uri="{FF2B5EF4-FFF2-40B4-BE49-F238E27FC236}">
                    <a16:creationId xmlns:a16="http://schemas.microsoft.com/office/drawing/2014/main" id="{C938BCD6-6AEA-4085-9CE5-07D74DE0CD3D}"/>
                  </a:ext>
                </a:extLst>
              </p:cNvPr>
              <p:cNvGrpSpPr/>
              <p:nvPr userDrawn="1"/>
            </p:nvGrpSpPr>
            <p:grpSpPr>
              <a:xfrm>
                <a:off x="-3002834" y="720303"/>
                <a:ext cx="182598" cy="143759"/>
                <a:chOff x="-3310843" y="700986"/>
                <a:chExt cx="182598" cy="143759"/>
              </a:xfrm>
            </p:grpSpPr>
            <p:grpSp>
              <p:nvGrpSpPr>
                <p:cNvPr id="225" name="Groep 281">
                  <a:extLst>
                    <a:ext uri="{FF2B5EF4-FFF2-40B4-BE49-F238E27FC236}">
                      <a16:creationId xmlns:a16="http://schemas.microsoft.com/office/drawing/2014/main" id="{0357A195-EECD-471E-A910-CF5FED63555E}"/>
                    </a:ext>
                  </a:extLst>
                </p:cNvPr>
                <p:cNvGrpSpPr/>
                <p:nvPr userDrawn="1"/>
              </p:nvGrpSpPr>
              <p:grpSpPr>
                <a:xfrm>
                  <a:off x="-3310843" y="700986"/>
                  <a:ext cx="182598" cy="143759"/>
                  <a:chOff x="-3310843" y="700986"/>
                  <a:chExt cx="182598" cy="143759"/>
                </a:xfrm>
              </p:grpSpPr>
              <p:cxnSp>
                <p:nvCxnSpPr>
                  <p:cNvPr id="229" name="Rechte verbindingslijn 285">
                    <a:extLst>
                      <a:ext uri="{FF2B5EF4-FFF2-40B4-BE49-F238E27FC236}">
                        <a16:creationId xmlns:a16="http://schemas.microsoft.com/office/drawing/2014/main" id="{C5E93147-E3A0-4E7D-B454-9C80B2030A99}"/>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0" name="Rechte verbindingslijn 286">
                    <a:extLst>
                      <a:ext uri="{FF2B5EF4-FFF2-40B4-BE49-F238E27FC236}">
                        <a16:creationId xmlns:a16="http://schemas.microsoft.com/office/drawing/2014/main" id="{54BA643B-7B5A-4C38-8FF1-418A0F3F35C5}"/>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1" name="Rechte verbindingslijn 287">
                    <a:extLst>
                      <a:ext uri="{FF2B5EF4-FFF2-40B4-BE49-F238E27FC236}">
                        <a16:creationId xmlns:a16="http://schemas.microsoft.com/office/drawing/2014/main" id="{053BA729-01A1-425A-AB79-26E39CCE3922}"/>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2" name="Rechte verbindingslijn 288">
                    <a:extLst>
                      <a:ext uri="{FF2B5EF4-FFF2-40B4-BE49-F238E27FC236}">
                        <a16:creationId xmlns:a16="http://schemas.microsoft.com/office/drawing/2014/main" id="{0200C97B-432D-421D-97CB-7257803B7695}"/>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3" name="Rechte verbindingslijn 289">
                    <a:extLst>
                      <a:ext uri="{FF2B5EF4-FFF2-40B4-BE49-F238E27FC236}">
                        <a16:creationId xmlns:a16="http://schemas.microsoft.com/office/drawing/2014/main" id="{5A560866-CDB1-49CF-8E5B-8CB16E6F8940}"/>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6" name="Groep 282">
                  <a:extLst>
                    <a:ext uri="{FF2B5EF4-FFF2-40B4-BE49-F238E27FC236}">
                      <a16:creationId xmlns:a16="http://schemas.microsoft.com/office/drawing/2014/main" id="{05518A8F-D8FF-4501-ABFE-722744B7FC24}"/>
                    </a:ext>
                  </a:extLst>
                </p:cNvPr>
                <p:cNvGrpSpPr/>
                <p:nvPr userDrawn="1"/>
              </p:nvGrpSpPr>
              <p:grpSpPr>
                <a:xfrm flipH="1">
                  <a:off x="-3310774" y="735854"/>
                  <a:ext cx="88801" cy="72568"/>
                  <a:chOff x="-2091059" y="1395403"/>
                  <a:chExt cx="157316" cy="128558"/>
                </a:xfrm>
              </p:grpSpPr>
              <p:sp>
                <p:nvSpPr>
                  <p:cNvPr id="227" name="Rechthoek 283">
                    <a:extLst>
                      <a:ext uri="{FF2B5EF4-FFF2-40B4-BE49-F238E27FC236}">
                        <a16:creationId xmlns:a16="http://schemas.microsoft.com/office/drawing/2014/main" id="{8154695E-8AAF-4F46-AD2C-BDD771DFE88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8" name="Pijl: punthaak 284">
                    <a:extLst>
                      <a:ext uri="{FF2B5EF4-FFF2-40B4-BE49-F238E27FC236}">
                        <a16:creationId xmlns:a16="http://schemas.microsoft.com/office/drawing/2014/main" id="{3577C3C4-1AE3-4B6C-A560-F58D4225946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7" name="Groep 243">
                <a:extLst>
                  <a:ext uri="{FF2B5EF4-FFF2-40B4-BE49-F238E27FC236}">
                    <a16:creationId xmlns:a16="http://schemas.microsoft.com/office/drawing/2014/main" id="{FD209064-3276-4C8E-90D0-3C9AF965B766}"/>
                  </a:ext>
                </a:extLst>
              </p:cNvPr>
              <p:cNvGrpSpPr/>
              <p:nvPr userDrawn="1"/>
            </p:nvGrpSpPr>
            <p:grpSpPr>
              <a:xfrm>
                <a:off x="-3326107" y="720303"/>
                <a:ext cx="182598" cy="143759"/>
                <a:chOff x="-3634116" y="700986"/>
                <a:chExt cx="182598" cy="143759"/>
              </a:xfrm>
            </p:grpSpPr>
            <p:grpSp>
              <p:nvGrpSpPr>
                <p:cNvPr id="216" name="Groep 272">
                  <a:extLst>
                    <a:ext uri="{FF2B5EF4-FFF2-40B4-BE49-F238E27FC236}">
                      <a16:creationId xmlns:a16="http://schemas.microsoft.com/office/drawing/2014/main" id="{64C5118F-D237-4300-9E35-F5F45CA1021B}"/>
                    </a:ext>
                  </a:extLst>
                </p:cNvPr>
                <p:cNvGrpSpPr/>
                <p:nvPr userDrawn="1"/>
              </p:nvGrpSpPr>
              <p:grpSpPr>
                <a:xfrm>
                  <a:off x="-3634116" y="700986"/>
                  <a:ext cx="182598" cy="143759"/>
                  <a:chOff x="-3634116" y="700986"/>
                  <a:chExt cx="182598" cy="143759"/>
                </a:xfrm>
              </p:grpSpPr>
              <p:cxnSp>
                <p:nvCxnSpPr>
                  <p:cNvPr id="220" name="Rechte verbindingslijn 276">
                    <a:extLst>
                      <a:ext uri="{FF2B5EF4-FFF2-40B4-BE49-F238E27FC236}">
                        <a16:creationId xmlns:a16="http://schemas.microsoft.com/office/drawing/2014/main" id="{D534B76B-1897-4F04-A289-306E10F49B26}"/>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1" name="Rechte verbindingslijn 277">
                    <a:extLst>
                      <a:ext uri="{FF2B5EF4-FFF2-40B4-BE49-F238E27FC236}">
                        <a16:creationId xmlns:a16="http://schemas.microsoft.com/office/drawing/2014/main" id="{9D63CEA6-012B-4C12-986B-88A85B34C2EA}"/>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2" name="Rechte verbindingslijn 278">
                    <a:extLst>
                      <a:ext uri="{FF2B5EF4-FFF2-40B4-BE49-F238E27FC236}">
                        <a16:creationId xmlns:a16="http://schemas.microsoft.com/office/drawing/2014/main" id="{EDBE5E14-78DC-476C-BEF2-E92DE4ED6F12}"/>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3" name="Rechte verbindingslijn 279">
                    <a:extLst>
                      <a:ext uri="{FF2B5EF4-FFF2-40B4-BE49-F238E27FC236}">
                        <a16:creationId xmlns:a16="http://schemas.microsoft.com/office/drawing/2014/main" id="{EDC89A49-4952-4459-BDC8-214E9DB925D4}"/>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4" name="Rechte verbindingslijn 280">
                    <a:extLst>
                      <a:ext uri="{FF2B5EF4-FFF2-40B4-BE49-F238E27FC236}">
                        <a16:creationId xmlns:a16="http://schemas.microsoft.com/office/drawing/2014/main" id="{CAB19B92-099A-47B7-B4CF-8EE12BCA6A95}"/>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7" name="Groep 273">
                  <a:extLst>
                    <a:ext uri="{FF2B5EF4-FFF2-40B4-BE49-F238E27FC236}">
                      <a16:creationId xmlns:a16="http://schemas.microsoft.com/office/drawing/2014/main" id="{406744C2-911D-4551-B7EC-3D49DEAF5660}"/>
                    </a:ext>
                  </a:extLst>
                </p:cNvPr>
                <p:cNvGrpSpPr/>
                <p:nvPr userDrawn="1"/>
              </p:nvGrpSpPr>
              <p:grpSpPr>
                <a:xfrm>
                  <a:off x="-3634047" y="735854"/>
                  <a:ext cx="88801" cy="72568"/>
                  <a:chOff x="-2091059" y="1395403"/>
                  <a:chExt cx="157316" cy="128558"/>
                </a:xfrm>
              </p:grpSpPr>
              <p:sp>
                <p:nvSpPr>
                  <p:cNvPr id="218" name="Rechthoek 274">
                    <a:extLst>
                      <a:ext uri="{FF2B5EF4-FFF2-40B4-BE49-F238E27FC236}">
                        <a16:creationId xmlns:a16="http://schemas.microsoft.com/office/drawing/2014/main" id="{CFE03B3E-876F-4AFB-9F0B-6BD3D9BA3BA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9" name="Pijl: punthaak 275">
                    <a:extLst>
                      <a:ext uri="{FF2B5EF4-FFF2-40B4-BE49-F238E27FC236}">
                        <a16:creationId xmlns:a16="http://schemas.microsoft.com/office/drawing/2014/main" id="{4C193C65-CDB1-4DBD-990C-CE990D2E6EE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88" name="Rechte verbindingslijn 244">
                <a:extLst>
                  <a:ext uri="{FF2B5EF4-FFF2-40B4-BE49-F238E27FC236}">
                    <a16:creationId xmlns:a16="http://schemas.microsoft.com/office/drawing/2014/main" id="{79A0B180-7582-4A20-8159-3C725E880558}"/>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89" name="Rechte verbindingslijn 245">
                <a:extLst>
                  <a:ext uri="{FF2B5EF4-FFF2-40B4-BE49-F238E27FC236}">
                    <a16:creationId xmlns:a16="http://schemas.microsoft.com/office/drawing/2014/main" id="{2F6BA798-A257-430A-B22A-6B5F17A6328E}"/>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0" name="Groep 246">
                <a:extLst>
                  <a:ext uri="{FF2B5EF4-FFF2-40B4-BE49-F238E27FC236}">
                    <a16:creationId xmlns:a16="http://schemas.microsoft.com/office/drawing/2014/main" id="{1052DA5B-E3E7-4856-9602-DEC82C3891D6}"/>
                  </a:ext>
                </a:extLst>
              </p:cNvPr>
              <p:cNvGrpSpPr/>
              <p:nvPr userDrawn="1"/>
            </p:nvGrpSpPr>
            <p:grpSpPr>
              <a:xfrm>
                <a:off x="-2425037" y="370226"/>
                <a:ext cx="357690" cy="330595"/>
                <a:chOff x="-2721817" y="347336"/>
                <a:chExt cx="432805" cy="400021"/>
              </a:xfrm>
            </p:grpSpPr>
            <p:sp>
              <p:nvSpPr>
                <p:cNvPr id="205" name="Rechthoek 261">
                  <a:extLst>
                    <a:ext uri="{FF2B5EF4-FFF2-40B4-BE49-F238E27FC236}">
                      <a16:creationId xmlns:a16="http://schemas.microsoft.com/office/drawing/2014/main" id="{DBC90E25-13A4-45DF-BACC-DB2BE754B00F}"/>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6" name="Groep 262">
                  <a:extLst>
                    <a:ext uri="{FF2B5EF4-FFF2-40B4-BE49-F238E27FC236}">
                      <a16:creationId xmlns:a16="http://schemas.microsoft.com/office/drawing/2014/main" id="{E8E7BD9F-B982-4019-A4EC-BE68DBA13A2A}"/>
                    </a:ext>
                  </a:extLst>
                </p:cNvPr>
                <p:cNvGrpSpPr/>
                <p:nvPr userDrawn="1"/>
              </p:nvGrpSpPr>
              <p:grpSpPr>
                <a:xfrm>
                  <a:off x="-2652453" y="431583"/>
                  <a:ext cx="294076" cy="231526"/>
                  <a:chOff x="-3634116" y="700986"/>
                  <a:chExt cx="182598" cy="143759"/>
                </a:xfrm>
              </p:grpSpPr>
              <p:grpSp>
                <p:nvGrpSpPr>
                  <p:cNvPr id="207" name="Groep 263">
                    <a:extLst>
                      <a:ext uri="{FF2B5EF4-FFF2-40B4-BE49-F238E27FC236}">
                        <a16:creationId xmlns:a16="http://schemas.microsoft.com/office/drawing/2014/main" id="{693B5EB4-4DDB-4E6E-8B0E-AB0969703677}"/>
                      </a:ext>
                    </a:extLst>
                  </p:cNvPr>
                  <p:cNvGrpSpPr/>
                  <p:nvPr userDrawn="1"/>
                </p:nvGrpSpPr>
                <p:grpSpPr>
                  <a:xfrm>
                    <a:off x="-3634116" y="700986"/>
                    <a:ext cx="182598" cy="143759"/>
                    <a:chOff x="-3634116" y="700986"/>
                    <a:chExt cx="182598" cy="143759"/>
                  </a:xfrm>
                </p:grpSpPr>
                <p:cxnSp>
                  <p:nvCxnSpPr>
                    <p:cNvPr id="211" name="Rechte verbindingslijn 267">
                      <a:extLst>
                        <a:ext uri="{FF2B5EF4-FFF2-40B4-BE49-F238E27FC236}">
                          <a16:creationId xmlns:a16="http://schemas.microsoft.com/office/drawing/2014/main" id="{B877EB7B-8A35-4EFC-A722-11103D309E9C}"/>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2" name="Rechte verbindingslijn 268">
                      <a:extLst>
                        <a:ext uri="{FF2B5EF4-FFF2-40B4-BE49-F238E27FC236}">
                          <a16:creationId xmlns:a16="http://schemas.microsoft.com/office/drawing/2014/main" id="{D7B803AE-FAD6-4C8B-89F7-1A771D351D41}"/>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3" name="Rechte verbindingslijn 269">
                      <a:extLst>
                        <a:ext uri="{FF2B5EF4-FFF2-40B4-BE49-F238E27FC236}">
                          <a16:creationId xmlns:a16="http://schemas.microsoft.com/office/drawing/2014/main" id="{08D27559-FA13-40FF-A907-7C2F09E13FAB}"/>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4" name="Rechte verbindingslijn 270">
                      <a:extLst>
                        <a:ext uri="{FF2B5EF4-FFF2-40B4-BE49-F238E27FC236}">
                          <a16:creationId xmlns:a16="http://schemas.microsoft.com/office/drawing/2014/main" id="{9DC4A2C4-7B7A-478F-B160-F573468EF5F4}"/>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5" name="Rechte verbindingslijn 271">
                      <a:extLst>
                        <a:ext uri="{FF2B5EF4-FFF2-40B4-BE49-F238E27FC236}">
                          <a16:creationId xmlns:a16="http://schemas.microsoft.com/office/drawing/2014/main" id="{BBC0E71B-A8A3-4CAB-B76D-1EE4BEA68F3C}"/>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08" name="Groep 264">
                    <a:extLst>
                      <a:ext uri="{FF2B5EF4-FFF2-40B4-BE49-F238E27FC236}">
                        <a16:creationId xmlns:a16="http://schemas.microsoft.com/office/drawing/2014/main" id="{09A879DD-7018-4B1D-AFAF-D0F70787F623}"/>
                      </a:ext>
                    </a:extLst>
                  </p:cNvPr>
                  <p:cNvGrpSpPr/>
                  <p:nvPr userDrawn="1"/>
                </p:nvGrpSpPr>
                <p:grpSpPr>
                  <a:xfrm>
                    <a:off x="-3634047" y="735854"/>
                    <a:ext cx="88801" cy="72568"/>
                    <a:chOff x="-2091059" y="1395403"/>
                    <a:chExt cx="157316" cy="128558"/>
                  </a:xfrm>
                </p:grpSpPr>
                <p:sp>
                  <p:nvSpPr>
                    <p:cNvPr id="209" name="Rechthoek 265">
                      <a:extLst>
                        <a:ext uri="{FF2B5EF4-FFF2-40B4-BE49-F238E27FC236}">
                          <a16:creationId xmlns:a16="http://schemas.microsoft.com/office/drawing/2014/main" id="{D50FFD3D-0206-4C54-918B-38143F0A679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0" name="Pijl: punthaak 266">
                      <a:extLst>
                        <a:ext uri="{FF2B5EF4-FFF2-40B4-BE49-F238E27FC236}">
                          <a16:creationId xmlns:a16="http://schemas.microsoft.com/office/drawing/2014/main" id="{BA114416-D064-4CE6-BFBA-3139DF44E3C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1" name="Groep 247">
                <a:extLst>
                  <a:ext uri="{FF2B5EF4-FFF2-40B4-BE49-F238E27FC236}">
                    <a16:creationId xmlns:a16="http://schemas.microsoft.com/office/drawing/2014/main" id="{9D734CCB-0E2B-467E-BE9B-23D4E929D88F}"/>
                  </a:ext>
                </a:extLst>
              </p:cNvPr>
              <p:cNvGrpSpPr/>
              <p:nvPr userDrawn="1"/>
            </p:nvGrpSpPr>
            <p:grpSpPr>
              <a:xfrm>
                <a:off x="-2425037" y="781500"/>
                <a:ext cx="357690" cy="330595"/>
                <a:chOff x="-2721817" y="782525"/>
                <a:chExt cx="432805" cy="400021"/>
              </a:xfrm>
            </p:grpSpPr>
            <p:sp>
              <p:nvSpPr>
                <p:cNvPr id="194" name="Rechthoek 250">
                  <a:extLst>
                    <a:ext uri="{FF2B5EF4-FFF2-40B4-BE49-F238E27FC236}">
                      <a16:creationId xmlns:a16="http://schemas.microsoft.com/office/drawing/2014/main" id="{B4C630EF-9C8E-4EFC-B65C-D7EA57270424}"/>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5" name="Groep 251">
                  <a:extLst>
                    <a:ext uri="{FF2B5EF4-FFF2-40B4-BE49-F238E27FC236}">
                      <a16:creationId xmlns:a16="http://schemas.microsoft.com/office/drawing/2014/main" id="{43A5002A-2F19-49B2-B0AA-0F4AF4385851}"/>
                    </a:ext>
                  </a:extLst>
                </p:cNvPr>
                <p:cNvGrpSpPr/>
                <p:nvPr userDrawn="1"/>
              </p:nvGrpSpPr>
              <p:grpSpPr>
                <a:xfrm>
                  <a:off x="-2652453" y="866772"/>
                  <a:ext cx="294076" cy="231526"/>
                  <a:chOff x="-3310843" y="700986"/>
                  <a:chExt cx="182598" cy="143759"/>
                </a:xfrm>
              </p:grpSpPr>
              <p:grpSp>
                <p:nvGrpSpPr>
                  <p:cNvPr id="196" name="Groep 252">
                    <a:extLst>
                      <a:ext uri="{FF2B5EF4-FFF2-40B4-BE49-F238E27FC236}">
                        <a16:creationId xmlns:a16="http://schemas.microsoft.com/office/drawing/2014/main" id="{5F9AB436-3D05-426D-90EC-930743090FFF}"/>
                      </a:ext>
                    </a:extLst>
                  </p:cNvPr>
                  <p:cNvGrpSpPr/>
                  <p:nvPr userDrawn="1"/>
                </p:nvGrpSpPr>
                <p:grpSpPr>
                  <a:xfrm>
                    <a:off x="-3310843" y="700986"/>
                    <a:ext cx="182598" cy="143759"/>
                    <a:chOff x="-3310843" y="700986"/>
                    <a:chExt cx="182598" cy="143759"/>
                  </a:xfrm>
                </p:grpSpPr>
                <p:cxnSp>
                  <p:nvCxnSpPr>
                    <p:cNvPr id="200" name="Rechte verbindingslijn 256">
                      <a:extLst>
                        <a:ext uri="{FF2B5EF4-FFF2-40B4-BE49-F238E27FC236}">
                          <a16:creationId xmlns:a16="http://schemas.microsoft.com/office/drawing/2014/main" id="{C123FE70-94AC-4087-8A7A-2044A3456AB3}"/>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1" name="Rechte verbindingslijn 257">
                      <a:extLst>
                        <a:ext uri="{FF2B5EF4-FFF2-40B4-BE49-F238E27FC236}">
                          <a16:creationId xmlns:a16="http://schemas.microsoft.com/office/drawing/2014/main" id="{014753A6-2AE9-4E64-80CF-CA84D071B810}"/>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2" name="Rechte verbindingslijn 258">
                      <a:extLst>
                        <a:ext uri="{FF2B5EF4-FFF2-40B4-BE49-F238E27FC236}">
                          <a16:creationId xmlns:a16="http://schemas.microsoft.com/office/drawing/2014/main" id="{41211596-DE0C-4805-A4F8-EF20DC41C5F9}"/>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3" name="Rechte verbindingslijn 259">
                      <a:extLst>
                        <a:ext uri="{FF2B5EF4-FFF2-40B4-BE49-F238E27FC236}">
                          <a16:creationId xmlns:a16="http://schemas.microsoft.com/office/drawing/2014/main" id="{F1352674-11DF-43F3-80F3-812BE7AA0C45}"/>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4" name="Rechte verbindingslijn 260">
                      <a:extLst>
                        <a:ext uri="{FF2B5EF4-FFF2-40B4-BE49-F238E27FC236}">
                          <a16:creationId xmlns:a16="http://schemas.microsoft.com/office/drawing/2014/main" id="{1971A6C5-928D-4C00-B138-D93CC1CC2E51}"/>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7" name="Groep 253">
                    <a:extLst>
                      <a:ext uri="{FF2B5EF4-FFF2-40B4-BE49-F238E27FC236}">
                        <a16:creationId xmlns:a16="http://schemas.microsoft.com/office/drawing/2014/main" id="{E313648D-7E80-4E0A-BB35-BF88CE04B6ED}"/>
                      </a:ext>
                    </a:extLst>
                  </p:cNvPr>
                  <p:cNvGrpSpPr/>
                  <p:nvPr userDrawn="1"/>
                </p:nvGrpSpPr>
                <p:grpSpPr>
                  <a:xfrm flipH="1">
                    <a:off x="-3310774" y="735854"/>
                    <a:ext cx="88801" cy="72568"/>
                    <a:chOff x="-2091059" y="1395403"/>
                    <a:chExt cx="157316" cy="128558"/>
                  </a:xfrm>
                </p:grpSpPr>
                <p:sp>
                  <p:nvSpPr>
                    <p:cNvPr id="198" name="Rechthoek 254">
                      <a:extLst>
                        <a:ext uri="{FF2B5EF4-FFF2-40B4-BE49-F238E27FC236}">
                          <a16:creationId xmlns:a16="http://schemas.microsoft.com/office/drawing/2014/main" id="{688D3187-5A49-4766-A271-A87C9A97146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99" name="Pijl: punthaak 255">
                      <a:extLst>
                        <a:ext uri="{FF2B5EF4-FFF2-40B4-BE49-F238E27FC236}">
                          <a16:creationId xmlns:a16="http://schemas.microsoft.com/office/drawing/2014/main" id="{1364E4B7-A42B-4D98-923F-2B8CBE7C923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2" name="Rechthoek 248">
                <a:extLst>
                  <a:ext uri="{FF2B5EF4-FFF2-40B4-BE49-F238E27FC236}">
                    <a16:creationId xmlns:a16="http://schemas.microsoft.com/office/drawing/2014/main" id="{966B7B3A-C38D-4442-93CA-95D76E57A318}"/>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3" name="Rechthoek 249">
                <a:extLst>
                  <a:ext uri="{FF2B5EF4-FFF2-40B4-BE49-F238E27FC236}">
                    <a16:creationId xmlns:a16="http://schemas.microsoft.com/office/drawing/2014/main" id="{7C3B237D-5F67-46F5-AE4B-27DBD43BD9AD}"/>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5" name="Rechte verbindingslijn 231">
              <a:extLst>
                <a:ext uri="{FF2B5EF4-FFF2-40B4-BE49-F238E27FC236}">
                  <a16:creationId xmlns:a16="http://schemas.microsoft.com/office/drawing/2014/main" id="{2D640BF8-B15A-4209-925F-49CC4B30E4CF}"/>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6" name="Ovaal 232">
              <a:extLst>
                <a:ext uri="{FF2B5EF4-FFF2-40B4-BE49-F238E27FC236}">
                  <a16:creationId xmlns:a16="http://schemas.microsoft.com/office/drawing/2014/main" id="{ACE1DD6B-2293-4B5B-BF85-E51B643FB15E}"/>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7" name="Ovaal 233">
              <a:extLst>
                <a:ext uri="{FF2B5EF4-FFF2-40B4-BE49-F238E27FC236}">
                  <a16:creationId xmlns:a16="http://schemas.microsoft.com/office/drawing/2014/main" id="{B7DC00AF-5960-4AE7-9009-D5407C2CCC21}"/>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78" name="Ovaal 234">
              <a:extLst>
                <a:ext uri="{FF2B5EF4-FFF2-40B4-BE49-F238E27FC236}">
                  <a16:creationId xmlns:a16="http://schemas.microsoft.com/office/drawing/2014/main" id="{88A045E7-B703-40D5-882D-5F838046FE5C}"/>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79" name="Ovaal 235">
              <a:extLst>
                <a:ext uri="{FF2B5EF4-FFF2-40B4-BE49-F238E27FC236}">
                  <a16:creationId xmlns:a16="http://schemas.microsoft.com/office/drawing/2014/main" id="{8171AAC5-C6E1-4869-BEDA-F08A22CFE68F}"/>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0" name="Rechthoek 236">
              <a:extLst>
                <a:ext uri="{FF2B5EF4-FFF2-40B4-BE49-F238E27FC236}">
                  <a16:creationId xmlns:a16="http://schemas.microsoft.com/office/drawing/2014/main" id="{30316DC2-27BB-417B-8877-E700EF20F1C0}"/>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1" name="Rechthoek 237">
              <a:extLst>
                <a:ext uri="{FF2B5EF4-FFF2-40B4-BE49-F238E27FC236}">
                  <a16:creationId xmlns:a16="http://schemas.microsoft.com/office/drawing/2014/main" id="{7E1B4477-5A72-40D3-A1FB-9C7C315BA422}"/>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363549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3 Columns]">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a:xfrm>
            <a:off x="348232" y="1864360"/>
            <a:ext cx="11510052" cy="4665295"/>
          </a:xfrm>
        </p:spPr>
        <p:txBody>
          <a:bodyPr vert="horz" numCol="3" spcCol="360000"/>
          <a:lstStyle>
            <a:lvl1pPr>
              <a:defRPr sz="1050"/>
            </a:lvl1pPr>
            <a:lvl2pPr>
              <a:defRPr sz="1050"/>
            </a:lvl2pPr>
            <a:lvl3pPr>
              <a:defRPr sz="1050"/>
            </a:lvl3pPr>
            <a:lvl4pPr>
              <a:defRPr sz="1050"/>
            </a:lvl4pPr>
            <a:lvl5pPr>
              <a:defRPr sz="1050"/>
            </a:lvl5pPr>
            <a:lvl6pPr>
              <a:defRPr sz="1050"/>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A6FCF35D-ED60-4DDC-9984-6F58052B85D6}"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[3 Columns]</a:t>
            </a:r>
          </a:p>
        </p:txBody>
      </p:sp>
      <p:sp>
        <p:nvSpPr>
          <p:cNvPr id="86" name="Vrije vorm: vorm 85">
            <a:extLst>
              <a:ext uri="{FF2B5EF4-FFF2-40B4-BE49-F238E27FC236}">
                <a16:creationId xmlns:a16="http://schemas.microsoft.com/office/drawing/2014/main" id="{74B16662-F257-4CFC-90AB-7CD4F3C0B3E1}"/>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87" name="Vrije vorm: vorm 86">
            <a:extLst>
              <a:ext uri="{FF2B5EF4-FFF2-40B4-BE49-F238E27FC236}">
                <a16:creationId xmlns:a16="http://schemas.microsoft.com/office/drawing/2014/main" id="{13FF3AF9-2A87-4425-8776-4C200F2AFB2D}"/>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88" name="Vrije vorm: vorm 87">
            <a:extLst>
              <a:ext uri="{FF2B5EF4-FFF2-40B4-BE49-F238E27FC236}">
                <a16:creationId xmlns:a16="http://schemas.microsoft.com/office/drawing/2014/main" id="{3253E829-690B-403E-8CD8-8DD811BFDA42}"/>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93" name="Tijdelijke aanduiding voor tekst 20">
            <a:extLst>
              <a:ext uri="{FF2B5EF4-FFF2-40B4-BE49-F238E27FC236}">
                <a16:creationId xmlns:a16="http://schemas.microsoft.com/office/drawing/2014/main" id="{DEC63A45-6A91-468B-8F7E-ECDFB544E92B}"/>
              </a:ext>
            </a:extLst>
          </p:cNvPr>
          <p:cNvSpPr>
            <a:spLocks noGrp="1"/>
          </p:cNvSpPr>
          <p:nvPr>
            <p:ph type="body" sz="quarter" idx="20" hasCustomPrompt="1"/>
          </p:nvPr>
        </p:nvSpPr>
        <p:spPr>
          <a:xfrm>
            <a:off x="354638"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85" name="Text Placeholder 8">
            <a:extLst>
              <a:ext uri="{FF2B5EF4-FFF2-40B4-BE49-F238E27FC236}">
                <a16:creationId xmlns:a16="http://schemas.microsoft.com/office/drawing/2014/main" id="{4A2513CF-21BD-44A6-A21E-F078940A65AD}"/>
              </a:ext>
            </a:extLst>
          </p:cNvPr>
          <p:cNvSpPr>
            <a:spLocks noGrp="1"/>
          </p:cNvSpPr>
          <p:nvPr>
            <p:ph type="body" sz="quarter" idx="21"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a:t>PLACE TITLE HERE</a:t>
            </a:r>
          </a:p>
        </p:txBody>
      </p:sp>
      <p:sp>
        <p:nvSpPr>
          <p:cNvPr id="8" name="Title 7">
            <a:extLst>
              <a:ext uri="{FF2B5EF4-FFF2-40B4-BE49-F238E27FC236}">
                <a16:creationId xmlns:a16="http://schemas.microsoft.com/office/drawing/2014/main" id="{6C62ADD9-AFFB-482C-9D7F-79384718C5D2}"/>
              </a:ext>
            </a:extLst>
          </p:cNvPr>
          <p:cNvSpPr>
            <a:spLocks noGrp="1"/>
          </p:cNvSpPr>
          <p:nvPr>
            <p:ph type="title" hasCustomPrompt="1"/>
          </p:nvPr>
        </p:nvSpPr>
        <p:spPr/>
        <p:txBody>
          <a:bodyPr/>
          <a:lstStyle/>
          <a:p>
            <a:r>
              <a:rPr lang="en-GB" noProof="0"/>
              <a:t>TITLE OF THIS SLIDE</a:t>
            </a:r>
          </a:p>
        </p:txBody>
      </p:sp>
      <p:sp>
        <p:nvSpPr>
          <p:cNvPr id="168" name="Text Placeholder 8">
            <a:extLst>
              <a:ext uri="{FF2B5EF4-FFF2-40B4-BE49-F238E27FC236}">
                <a16:creationId xmlns:a16="http://schemas.microsoft.com/office/drawing/2014/main" id="{2016E812-2E5C-4A06-81D7-D2A118C19623}"/>
              </a:ext>
            </a:extLst>
          </p:cNvPr>
          <p:cNvSpPr>
            <a:spLocks noGrp="1"/>
          </p:cNvSpPr>
          <p:nvPr>
            <p:ph type="body" sz="quarter" idx="22" hasCustomPrompt="1"/>
          </p:nvPr>
        </p:nvSpPr>
        <p:spPr>
          <a:xfrm>
            <a:off x="348230" y="1548131"/>
            <a:ext cx="11510051" cy="189392"/>
          </a:xfrm>
        </p:spPr>
        <p:txBody>
          <a:bodyPr/>
          <a:lstStyle>
            <a:lvl1pPr marL="0" indent="0">
              <a:spcAft>
                <a:spcPts val="0"/>
              </a:spcAft>
              <a:buNone/>
              <a:defRPr b="1" cap="all" baseline="0">
                <a:solidFill>
                  <a:schemeClr val="accent1"/>
                </a:solidFill>
              </a:defRPr>
            </a:lvl1pPr>
          </a:lstStyle>
          <a:p>
            <a:pPr lvl="0"/>
            <a:r>
              <a:rPr lang="en-GB" noProof="0"/>
              <a:t>Place your subtitle here</a:t>
            </a:r>
          </a:p>
        </p:txBody>
      </p:sp>
      <p:grpSp>
        <p:nvGrpSpPr>
          <p:cNvPr id="94" name="INSTRUCTION">
            <a:extLst>
              <a:ext uri="{FF2B5EF4-FFF2-40B4-BE49-F238E27FC236}">
                <a16:creationId xmlns:a16="http://schemas.microsoft.com/office/drawing/2014/main" id="{03C11587-B2E6-402E-B9ED-1B57E62611E9}"/>
              </a:ext>
            </a:extLst>
          </p:cNvPr>
          <p:cNvGrpSpPr/>
          <p:nvPr userDrawn="1"/>
        </p:nvGrpSpPr>
        <p:grpSpPr>
          <a:xfrm>
            <a:off x="-3437547" y="1434"/>
            <a:ext cx="3194765" cy="6470299"/>
            <a:chOff x="-3437547" y="1434"/>
            <a:chExt cx="3194765" cy="6470299"/>
          </a:xfrm>
        </p:grpSpPr>
        <p:cxnSp>
          <p:nvCxnSpPr>
            <p:cNvPr id="95" name="Rechte verbindingslijn 146">
              <a:extLst>
                <a:ext uri="{FF2B5EF4-FFF2-40B4-BE49-F238E27FC236}">
                  <a16:creationId xmlns:a16="http://schemas.microsoft.com/office/drawing/2014/main" id="{C80C6EC8-E04E-4B2B-B282-CB49E3385621}"/>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96" name="Ovaal 221">
              <a:extLst>
                <a:ext uri="{FF2B5EF4-FFF2-40B4-BE49-F238E27FC236}">
                  <a16:creationId xmlns:a16="http://schemas.microsoft.com/office/drawing/2014/main" id="{5C0324B9-6CE0-4301-BE16-2F54CC31A3C9}"/>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6" name="Ovaal 222">
              <a:extLst>
                <a:ext uri="{FF2B5EF4-FFF2-40B4-BE49-F238E27FC236}">
                  <a16:creationId xmlns:a16="http://schemas.microsoft.com/office/drawing/2014/main" id="{61C83A0F-5DD6-4053-B62B-50A6E9A25B4F}"/>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7" name="Ovaal 224">
              <a:extLst>
                <a:ext uri="{FF2B5EF4-FFF2-40B4-BE49-F238E27FC236}">
                  <a16:creationId xmlns:a16="http://schemas.microsoft.com/office/drawing/2014/main" id="{B6BD3BA4-C7D3-422F-B2A1-C0BB93FBAB63}"/>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69" name="Ovaal 225">
              <a:extLst>
                <a:ext uri="{FF2B5EF4-FFF2-40B4-BE49-F238E27FC236}">
                  <a16:creationId xmlns:a16="http://schemas.microsoft.com/office/drawing/2014/main" id="{E48F80A3-FE45-4B6A-9E7F-2FB43636479D}"/>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0" name="Meer informatie">
              <a:extLst>
                <a:ext uri="{FF2B5EF4-FFF2-40B4-BE49-F238E27FC236}">
                  <a16:creationId xmlns:a16="http://schemas.microsoft.com/office/drawing/2014/main" id="{4573E812-8A37-45C4-9651-122781D40C96}"/>
                </a:ext>
              </a:extLst>
            </p:cNvPr>
            <p:cNvGrpSpPr/>
            <p:nvPr userDrawn="1"/>
          </p:nvGrpSpPr>
          <p:grpSpPr>
            <a:xfrm>
              <a:off x="-3421298" y="5676071"/>
              <a:ext cx="3178515" cy="795662"/>
              <a:chOff x="-3741486" y="3387723"/>
              <a:chExt cx="3178515" cy="795662"/>
            </a:xfrm>
          </p:grpSpPr>
          <p:sp>
            <p:nvSpPr>
              <p:cNvPr id="234" name="Freeform 101">
                <a:extLst>
                  <a:ext uri="{FF2B5EF4-FFF2-40B4-BE49-F238E27FC236}">
                    <a16:creationId xmlns:a16="http://schemas.microsoft.com/office/drawing/2014/main" id="{808ACCE6-C5F6-4A73-A22B-8E28871BA588}"/>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5" name="Rechthoek 291">
                <a:extLst>
                  <a:ext uri="{FF2B5EF4-FFF2-40B4-BE49-F238E27FC236}">
                    <a16:creationId xmlns:a16="http://schemas.microsoft.com/office/drawing/2014/main" id="{6CE4C810-E051-4675-B2C0-62F137A6DFE4}"/>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6" name="Rechte verbindingslijn 292">
                <a:extLst>
                  <a:ext uri="{FF2B5EF4-FFF2-40B4-BE49-F238E27FC236}">
                    <a16:creationId xmlns:a16="http://schemas.microsoft.com/office/drawing/2014/main" id="{D5AC8D01-A903-4A9A-9376-A6DF45B19714}"/>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1" name="Rechthoek 227">
              <a:extLst>
                <a:ext uri="{FF2B5EF4-FFF2-40B4-BE49-F238E27FC236}">
                  <a16:creationId xmlns:a16="http://schemas.microsoft.com/office/drawing/2014/main" id="{8ED524B7-0815-452A-9A5E-E4AB0340E597}"/>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2" name="Ovaal 228">
              <a:extLst>
                <a:ext uri="{FF2B5EF4-FFF2-40B4-BE49-F238E27FC236}">
                  <a16:creationId xmlns:a16="http://schemas.microsoft.com/office/drawing/2014/main" id="{CD6033AD-CEDA-4864-B583-4B942E6D5B2A}"/>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3" name="Rechte verbindingslijn 229">
              <a:extLst>
                <a:ext uri="{FF2B5EF4-FFF2-40B4-BE49-F238E27FC236}">
                  <a16:creationId xmlns:a16="http://schemas.microsoft.com/office/drawing/2014/main" id="{9F2496AB-24B8-4DE4-A791-9C60F46B6CD3}"/>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4" name="Groep 230">
              <a:extLst>
                <a:ext uri="{FF2B5EF4-FFF2-40B4-BE49-F238E27FC236}">
                  <a16:creationId xmlns:a16="http://schemas.microsoft.com/office/drawing/2014/main" id="{F505AE34-6E00-49A2-8A34-B22E8B84DDB1}"/>
                </a:ext>
              </a:extLst>
            </p:cNvPr>
            <p:cNvGrpSpPr/>
            <p:nvPr userDrawn="1"/>
          </p:nvGrpSpPr>
          <p:grpSpPr>
            <a:xfrm>
              <a:off x="-3437547" y="349413"/>
              <a:ext cx="2933825" cy="558875"/>
              <a:chOff x="-3419346" y="368233"/>
              <a:chExt cx="3904920" cy="743862"/>
            </a:xfrm>
          </p:grpSpPr>
          <p:sp>
            <p:nvSpPr>
              <p:cNvPr id="182" name="Rechthoek 238">
                <a:extLst>
                  <a:ext uri="{FF2B5EF4-FFF2-40B4-BE49-F238E27FC236}">
                    <a16:creationId xmlns:a16="http://schemas.microsoft.com/office/drawing/2014/main" id="{CF47E2E1-B02F-48C8-863B-AC06FD07E781}"/>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3" name="Rechte verbindingslijn 239">
                <a:extLst>
                  <a:ext uri="{FF2B5EF4-FFF2-40B4-BE49-F238E27FC236}">
                    <a16:creationId xmlns:a16="http://schemas.microsoft.com/office/drawing/2014/main" id="{5EAD8FFE-70B4-4DE5-992B-5C299B9D68B9}"/>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Rechte verbindingslijn 240">
                <a:extLst>
                  <a:ext uri="{FF2B5EF4-FFF2-40B4-BE49-F238E27FC236}">
                    <a16:creationId xmlns:a16="http://schemas.microsoft.com/office/drawing/2014/main" id="{BA911FC8-ED70-4CB9-BAF6-41CFC2F63C69}"/>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5" name="Rechthoek 241">
                <a:extLst>
                  <a:ext uri="{FF2B5EF4-FFF2-40B4-BE49-F238E27FC236}">
                    <a16:creationId xmlns:a16="http://schemas.microsoft.com/office/drawing/2014/main" id="{ABD15F28-929C-45B5-8635-1EBFB0D04D75}"/>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6" name="Groep 242">
                <a:extLst>
                  <a:ext uri="{FF2B5EF4-FFF2-40B4-BE49-F238E27FC236}">
                    <a16:creationId xmlns:a16="http://schemas.microsoft.com/office/drawing/2014/main" id="{427D466C-BEE0-4B85-ADCF-5CA7B0736315}"/>
                  </a:ext>
                </a:extLst>
              </p:cNvPr>
              <p:cNvGrpSpPr/>
              <p:nvPr userDrawn="1"/>
            </p:nvGrpSpPr>
            <p:grpSpPr>
              <a:xfrm>
                <a:off x="-3002834" y="720303"/>
                <a:ext cx="182598" cy="143759"/>
                <a:chOff x="-3310843" y="700986"/>
                <a:chExt cx="182598" cy="143759"/>
              </a:xfrm>
            </p:grpSpPr>
            <p:grpSp>
              <p:nvGrpSpPr>
                <p:cNvPr id="225" name="Groep 281">
                  <a:extLst>
                    <a:ext uri="{FF2B5EF4-FFF2-40B4-BE49-F238E27FC236}">
                      <a16:creationId xmlns:a16="http://schemas.microsoft.com/office/drawing/2014/main" id="{833D38AD-02BF-427F-B893-17CBC4ACA1A8}"/>
                    </a:ext>
                  </a:extLst>
                </p:cNvPr>
                <p:cNvGrpSpPr/>
                <p:nvPr userDrawn="1"/>
              </p:nvGrpSpPr>
              <p:grpSpPr>
                <a:xfrm>
                  <a:off x="-3310843" y="700986"/>
                  <a:ext cx="182598" cy="143759"/>
                  <a:chOff x="-3310843" y="700986"/>
                  <a:chExt cx="182598" cy="143759"/>
                </a:xfrm>
              </p:grpSpPr>
              <p:cxnSp>
                <p:nvCxnSpPr>
                  <p:cNvPr id="229" name="Rechte verbindingslijn 285">
                    <a:extLst>
                      <a:ext uri="{FF2B5EF4-FFF2-40B4-BE49-F238E27FC236}">
                        <a16:creationId xmlns:a16="http://schemas.microsoft.com/office/drawing/2014/main" id="{22331DD1-174A-4F63-BA8D-564F56507D2F}"/>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0" name="Rechte verbindingslijn 286">
                    <a:extLst>
                      <a:ext uri="{FF2B5EF4-FFF2-40B4-BE49-F238E27FC236}">
                        <a16:creationId xmlns:a16="http://schemas.microsoft.com/office/drawing/2014/main" id="{32492536-84FD-443A-85D5-E2AEDFEFEDEC}"/>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1" name="Rechte verbindingslijn 287">
                    <a:extLst>
                      <a:ext uri="{FF2B5EF4-FFF2-40B4-BE49-F238E27FC236}">
                        <a16:creationId xmlns:a16="http://schemas.microsoft.com/office/drawing/2014/main" id="{414EF10F-50E4-4D7F-B0E5-2B304CE13F03}"/>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2" name="Rechte verbindingslijn 288">
                    <a:extLst>
                      <a:ext uri="{FF2B5EF4-FFF2-40B4-BE49-F238E27FC236}">
                        <a16:creationId xmlns:a16="http://schemas.microsoft.com/office/drawing/2014/main" id="{96F7ECE0-5FA9-4FBF-AA28-95EDCA7C369A}"/>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3" name="Rechte verbindingslijn 289">
                    <a:extLst>
                      <a:ext uri="{FF2B5EF4-FFF2-40B4-BE49-F238E27FC236}">
                        <a16:creationId xmlns:a16="http://schemas.microsoft.com/office/drawing/2014/main" id="{E567F330-9CBB-40EF-8484-1FF5F57B215E}"/>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6" name="Groep 282">
                  <a:extLst>
                    <a:ext uri="{FF2B5EF4-FFF2-40B4-BE49-F238E27FC236}">
                      <a16:creationId xmlns:a16="http://schemas.microsoft.com/office/drawing/2014/main" id="{BE9B4DB4-BDFA-42B6-878E-078A07D7D3B4}"/>
                    </a:ext>
                  </a:extLst>
                </p:cNvPr>
                <p:cNvGrpSpPr/>
                <p:nvPr userDrawn="1"/>
              </p:nvGrpSpPr>
              <p:grpSpPr>
                <a:xfrm flipH="1">
                  <a:off x="-3310774" y="735854"/>
                  <a:ext cx="88801" cy="72568"/>
                  <a:chOff x="-2091059" y="1395403"/>
                  <a:chExt cx="157316" cy="128558"/>
                </a:xfrm>
              </p:grpSpPr>
              <p:sp>
                <p:nvSpPr>
                  <p:cNvPr id="227" name="Rechthoek 283">
                    <a:extLst>
                      <a:ext uri="{FF2B5EF4-FFF2-40B4-BE49-F238E27FC236}">
                        <a16:creationId xmlns:a16="http://schemas.microsoft.com/office/drawing/2014/main" id="{29347657-768C-4950-836B-ED7EF0170B3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8" name="Pijl: punthaak 284">
                    <a:extLst>
                      <a:ext uri="{FF2B5EF4-FFF2-40B4-BE49-F238E27FC236}">
                        <a16:creationId xmlns:a16="http://schemas.microsoft.com/office/drawing/2014/main" id="{847627AE-0227-44E3-A3F6-56DB30034BC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7" name="Groep 243">
                <a:extLst>
                  <a:ext uri="{FF2B5EF4-FFF2-40B4-BE49-F238E27FC236}">
                    <a16:creationId xmlns:a16="http://schemas.microsoft.com/office/drawing/2014/main" id="{914384FA-E23C-44AC-82ED-A4694DA0CC1E}"/>
                  </a:ext>
                </a:extLst>
              </p:cNvPr>
              <p:cNvGrpSpPr/>
              <p:nvPr userDrawn="1"/>
            </p:nvGrpSpPr>
            <p:grpSpPr>
              <a:xfrm>
                <a:off x="-3326107" y="720303"/>
                <a:ext cx="182598" cy="143759"/>
                <a:chOff x="-3634116" y="700986"/>
                <a:chExt cx="182598" cy="143759"/>
              </a:xfrm>
            </p:grpSpPr>
            <p:grpSp>
              <p:nvGrpSpPr>
                <p:cNvPr id="216" name="Groep 272">
                  <a:extLst>
                    <a:ext uri="{FF2B5EF4-FFF2-40B4-BE49-F238E27FC236}">
                      <a16:creationId xmlns:a16="http://schemas.microsoft.com/office/drawing/2014/main" id="{F4E3EEE3-4A88-4FFB-B212-84FAB911A28A}"/>
                    </a:ext>
                  </a:extLst>
                </p:cNvPr>
                <p:cNvGrpSpPr/>
                <p:nvPr userDrawn="1"/>
              </p:nvGrpSpPr>
              <p:grpSpPr>
                <a:xfrm>
                  <a:off x="-3634116" y="700986"/>
                  <a:ext cx="182598" cy="143759"/>
                  <a:chOff x="-3634116" y="700986"/>
                  <a:chExt cx="182598" cy="143759"/>
                </a:xfrm>
              </p:grpSpPr>
              <p:cxnSp>
                <p:nvCxnSpPr>
                  <p:cNvPr id="220" name="Rechte verbindingslijn 276">
                    <a:extLst>
                      <a:ext uri="{FF2B5EF4-FFF2-40B4-BE49-F238E27FC236}">
                        <a16:creationId xmlns:a16="http://schemas.microsoft.com/office/drawing/2014/main" id="{FA4455CE-949F-4771-AC73-7308A5CCC26E}"/>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1" name="Rechte verbindingslijn 277">
                    <a:extLst>
                      <a:ext uri="{FF2B5EF4-FFF2-40B4-BE49-F238E27FC236}">
                        <a16:creationId xmlns:a16="http://schemas.microsoft.com/office/drawing/2014/main" id="{74E0D54C-E958-4B58-A1CD-2673E45D1EB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2" name="Rechte verbindingslijn 278">
                    <a:extLst>
                      <a:ext uri="{FF2B5EF4-FFF2-40B4-BE49-F238E27FC236}">
                        <a16:creationId xmlns:a16="http://schemas.microsoft.com/office/drawing/2014/main" id="{F6E4210E-D2D5-4688-A8CF-A86680F819E5}"/>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3" name="Rechte verbindingslijn 279">
                    <a:extLst>
                      <a:ext uri="{FF2B5EF4-FFF2-40B4-BE49-F238E27FC236}">
                        <a16:creationId xmlns:a16="http://schemas.microsoft.com/office/drawing/2014/main" id="{A21E5B0A-9D4E-4299-B687-DD17B2421814}"/>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4" name="Rechte verbindingslijn 280">
                    <a:extLst>
                      <a:ext uri="{FF2B5EF4-FFF2-40B4-BE49-F238E27FC236}">
                        <a16:creationId xmlns:a16="http://schemas.microsoft.com/office/drawing/2014/main" id="{48D5E02F-7CD9-48B7-95D8-127AFE8A6145}"/>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7" name="Groep 273">
                  <a:extLst>
                    <a:ext uri="{FF2B5EF4-FFF2-40B4-BE49-F238E27FC236}">
                      <a16:creationId xmlns:a16="http://schemas.microsoft.com/office/drawing/2014/main" id="{2B305FE2-9D04-4D97-8227-8267DB9FEB4B}"/>
                    </a:ext>
                  </a:extLst>
                </p:cNvPr>
                <p:cNvGrpSpPr/>
                <p:nvPr userDrawn="1"/>
              </p:nvGrpSpPr>
              <p:grpSpPr>
                <a:xfrm>
                  <a:off x="-3634047" y="735854"/>
                  <a:ext cx="88801" cy="72568"/>
                  <a:chOff x="-2091059" y="1395403"/>
                  <a:chExt cx="157316" cy="128558"/>
                </a:xfrm>
              </p:grpSpPr>
              <p:sp>
                <p:nvSpPr>
                  <p:cNvPr id="218" name="Rechthoek 274">
                    <a:extLst>
                      <a:ext uri="{FF2B5EF4-FFF2-40B4-BE49-F238E27FC236}">
                        <a16:creationId xmlns:a16="http://schemas.microsoft.com/office/drawing/2014/main" id="{DC776FD2-2EB8-460A-869D-56C0F8C3ADD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9" name="Pijl: punthaak 275">
                    <a:extLst>
                      <a:ext uri="{FF2B5EF4-FFF2-40B4-BE49-F238E27FC236}">
                        <a16:creationId xmlns:a16="http://schemas.microsoft.com/office/drawing/2014/main" id="{EA697C0F-E2C5-446C-8223-A66852B306D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88" name="Rechte verbindingslijn 244">
                <a:extLst>
                  <a:ext uri="{FF2B5EF4-FFF2-40B4-BE49-F238E27FC236}">
                    <a16:creationId xmlns:a16="http://schemas.microsoft.com/office/drawing/2014/main" id="{FC1BA346-400B-4DA5-8C0E-F22368647750}"/>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89" name="Rechte verbindingslijn 245">
                <a:extLst>
                  <a:ext uri="{FF2B5EF4-FFF2-40B4-BE49-F238E27FC236}">
                    <a16:creationId xmlns:a16="http://schemas.microsoft.com/office/drawing/2014/main" id="{40CECB51-9F58-4976-9542-9398AE391E88}"/>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0" name="Groep 246">
                <a:extLst>
                  <a:ext uri="{FF2B5EF4-FFF2-40B4-BE49-F238E27FC236}">
                    <a16:creationId xmlns:a16="http://schemas.microsoft.com/office/drawing/2014/main" id="{D57D8B86-55EE-4C82-B530-F05213752176}"/>
                  </a:ext>
                </a:extLst>
              </p:cNvPr>
              <p:cNvGrpSpPr/>
              <p:nvPr userDrawn="1"/>
            </p:nvGrpSpPr>
            <p:grpSpPr>
              <a:xfrm>
                <a:off x="-2425037" y="370226"/>
                <a:ext cx="357690" cy="330595"/>
                <a:chOff x="-2721817" y="347336"/>
                <a:chExt cx="432805" cy="400021"/>
              </a:xfrm>
            </p:grpSpPr>
            <p:sp>
              <p:nvSpPr>
                <p:cNvPr id="205" name="Rechthoek 261">
                  <a:extLst>
                    <a:ext uri="{FF2B5EF4-FFF2-40B4-BE49-F238E27FC236}">
                      <a16:creationId xmlns:a16="http://schemas.microsoft.com/office/drawing/2014/main" id="{153D95BE-E38B-4924-895F-BCE60807145C}"/>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6" name="Groep 262">
                  <a:extLst>
                    <a:ext uri="{FF2B5EF4-FFF2-40B4-BE49-F238E27FC236}">
                      <a16:creationId xmlns:a16="http://schemas.microsoft.com/office/drawing/2014/main" id="{A8B15910-2115-4E9B-B5EC-151BD2BC7CEF}"/>
                    </a:ext>
                  </a:extLst>
                </p:cNvPr>
                <p:cNvGrpSpPr/>
                <p:nvPr userDrawn="1"/>
              </p:nvGrpSpPr>
              <p:grpSpPr>
                <a:xfrm>
                  <a:off x="-2652453" y="431583"/>
                  <a:ext cx="294076" cy="231526"/>
                  <a:chOff x="-3634116" y="700986"/>
                  <a:chExt cx="182598" cy="143759"/>
                </a:xfrm>
              </p:grpSpPr>
              <p:grpSp>
                <p:nvGrpSpPr>
                  <p:cNvPr id="207" name="Groep 263">
                    <a:extLst>
                      <a:ext uri="{FF2B5EF4-FFF2-40B4-BE49-F238E27FC236}">
                        <a16:creationId xmlns:a16="http://schemas.microsoft.com/office/drawing/2014/main" id="{A0D1C3A5-5EC1-4262-8B32-B4DEFBE7D7DE}"/>
                      </a:ext>
                    </a:extLst>
                  </p:cNvPr>
                  <p:cNvGrpSpPr/>
                  <p:nvPr userDrawn="1"/>
                </p:nvGrpSpPr>
                <p:grpSpPr>
                  <a:xfrm>
                    <a:off x="-3634116" y="700986"/>
                    <a:ext cx="182598" cy="143759"/>
                    <a:chOff x="-3634116" y="700986"/>
                    <a:chExt cx="182598" cy="143759"/>
                  </a:xfrm>
                </p:grpSpPr>
                <p:cxnSp>
                  <p:nvCxnSpPr>
                    <p:cNvPr id="211" name="Rechte verbindingslijn 267">
                      <a:extLst>
                        <a:ext uri="{FF2B5EF4-FFF2-40B4-BE49-F238E27FC236}">
                          <a16:creationId xmlns:a16="http://schemas.microsoft.com/office/drawing/2014/main" id="{196CB5DF-22F3-4D51-B70B-FEC084F50F73}"/>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2" name="Rechte verbindingslijn 268">
                      <a:extLst>
                        <a:ext uri="{FF2B5EF4-FFF2-40B4-BE49-F238E27FC236}">
                          <a16:creationId xmlns:a16="http://schemas.microsoft.com/office/drawing/2014/main" id="{D7F6E400-E168-4E52-9092-0734763B29BC}"/>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3" name="Rechte verbindingslijn 269">
                      <a:extLst>
                        <a:ext uri="{FF2B5EF4-FFF2-40B4-BE49-F238E27FC236}">
                          <a16:creationId xmlns:a16="http://schemas.microsoft.com/office/drawing/2014/main" id="{1185BDA5-0E67-459A-B216-F5428982F505}"/>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4" name="Rechte verbindingslijn 270">
                      <a:extLst>
                        <a:ext uri="{FF2B5EF4-FFF2-40B4-BE49-F238E27FC236}">
                          <a16:creationId xmlns:a16="http://schemas.microsoft.com/office/drawing/2014/main" id="{EA26FD19-E84F-465C-9F72-67E206FC9D32}"/>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5" name="Rechte verbindingslijn 271">
                      <a:extLst>
                        <a:ext uri="{FF2B5EF4-FFF2-40B4-BE49-F238E27FC236}">
                          <a16:creationId xmlns:a16="http://schemas.microsoft.com/office/drawing/2014/main" id="{DCD42884-191B-4CB4-AD23-98D690C4B3B8}"/>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08" name="Groep 264">
                    <a:extLst>
                      <a:ext uri="{FF2B5EF4-FFF2-40B4-BE49-F238E27FC236}">
                        <a16:creationId xmlns:a16="http://schemas.microsoft.com/office/drawing/2014/main" id="{72361616-9131-4249-A539-38A54851DF0A}"/>
                      </a:ext>
                    </a:extLst>
                  </p:cNvPr>
                  <p:cNvGrpSpPr/>
                  <p:nvPr userDrawn="1"/>
                </p:nvGrpSpPr>
                <p:grpSpPr>
                  <a:xfrm>
                    <a:off x="-3634047" y="735854"/>
                    <a:ext cx="88801" cy="72568"/>
                    <a:chOff x="-2091059" y="1395403"/>
                    <a:chExt cx="157316" cy="128558"/>
                  </a:xfrm>
                </p:grpSpPr>
                <p:sp>
                  <p:nvSpPr>
                    <p:cNvPr id="209" name="Rechthoek 265">
                      <a:extLst>
                        <a:ext uri="{FF2B5EF4-FFF2-40B4-BE49-F238E27FC236}">
                          <a16:creationId xmlns:a16="http://schemas.microsoft.com/office/drawing/2014/main" id="{22E666A9-69D4-46FC-8DB7-1B43C71DB67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0" name="Pijl: punthaak 266">
                      <a:extLst>
                        <a:ext uri="{FF2B5EF4-FFF2-40B4-BE49-F238E27FC236}">
                          <a16:creationId xmlns:a16="http://schemas.microsoft.com/office/drawing/2014/main" id="{23430D07-8828-426C-846B-87EE8E9DF7DC}"/>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1" name="Groep 247">
                <a:extLst>
                  <a:ext uri="{FF2B5EF4-FFF2-40B4-BE49-F238E27FC236}">
                    <a16:creationId xmlns:a16="http://schemas.microsoft.com/office/drawing/2014/main" id="{1B820CED-7073-467D-AE57-DA26B8918543}"/>
                  </a:ext>
                </a:extLst>
              </p:cNvPr>
              <p:cNvGrpSpPr/>
              <p:nvPr userDrawn="1"/>
            </p:nvGrpSpPr>
            <p:grpSpPr>
              <a:xfrm>
                <a:off x="-2425037" y="781500"/>
                <a:ext cx="357690" cy="330595"/>
                <a:chOff x="-2721817" y="782525"/>
                <a:chExt cx="432805" cy="400021"/>
              </a:xfrm>
            </p:grpSpPr>
            <p:sp>
              <p:nvSpPr>
                <p:cNvPr id="194" name="Rechthoek 250">
                  <a:extLst>
                    <a:ext uri="{FF2B5EF4-FFF2-40B4-BE49-F238E27FC236}">
                      <a16:creationId xmlns:a16="http://schemas.microsoft.com/office/drawing/2014/main" id="{648FBB46-8067-418C-9CEB-7E5678BDC404}"/>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5" name="Groep 251">
                  <a:extLst>
                    <a:ext uri="{FF2B5EF4-FFF2-40B4-BE49-F238E27FC236}">
                      <a16:creationId xmlns:a16="http://schemas.microsoft.com/office/drawing/2014/main" id="{69E3BA35-4878-4DC0-88B5-FBE1104F6409}"/>
                    </a:ext>
                  </a:extLst>
                </p:cNvPr>
                <p:cNvGrpSpPr/>
                <p:nvPr userDrawn="1"/>
              </p:nvGrpSpPr>
              <p:grpSpPr>
                <a:xfrm>
                  <a:off x="-2652453" y="866772"/>
                  <a:ext cx="294076" cy="231526"/>
                  <a:chOff x="-3310843" y="700986"/>
                  <a:chExt cx="182598" cy="143759"/>
                </a:xfrm>
              </p:grpSpPr>
              <p:grpSp>
                <p:nvGrpSpPr>
                  <p:cNvPr id="196" name="Groep 252">
                    <a:extLst>
                      <a:ext uri="{FF2B5EF4-FFF2-40B4-BE49-F238E27FC236}">
                        <a16:creationId xmlns:a16="http://schemas.microsoft.com/office/drawing/2014/main" id="{761BBCC3-34E0-488D-A28F-A583C43A2691}"/>
                      </a:ext>
                    </a:extLst>
                  </p:cNvPr>
                  <p:cNvGrpSpPr/>
                  <p:nvPr userDrawn="1"/>
                </p:nvGrpSpPr>
                <p:grpSpPr>
                  <a:xfrm>
                    <a:off x="-3310843" y="700986"/>
                    <a:ext cx="182598" cy="143759"/>
                    <a:chOff x="-3310843" y="700986"/>
                    <a:chExt cx="182598" cy="143759"/>
                  </a:xfrm>
                </p:grpSpPr>
                <p:cxnSp>
                  <p:nvCxnSpPr>
                    <p:cNvPr id="200" name="Rechte verbindingslijn 256">
                      <a:extLst>
                        <a:ext uri="{FF2B5EF4-FFF2-40B4-BE49-F238E27FC236}">
                          <a16:creationId xmlns:a16="http://schemas.microsoft.com/office/drawing/2014/main" id="{AE200918-14A3-4F5B-8AFD-4A55DDB6F247}"/>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1" name="Rechte verbindingslijn 257">
                      <a:extLst>
                        <a:ext uri="{FF2B5EF4-FFF2-40B4-BE49-F238E27FC236}">
                          <a16:creationId xmlns:a16="http://schemas.microsoft.com/office/drawing/2014/main" id="{FFF8D939-C9DF-47E6-8343-B2AF33DC99E8}"/>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2" name="Rechte verbindingslijn 258">
                      <a:extLst>
                        <a:ext uri="{FF2B5EF4-FFF2-40B4-BE49-F238E27FC236}">
                          <a16:creationId xmlns:a16="http://schemas.microsoft.com/office/drawing/2014/main" id="{DE708073-8A8A-4B71-B6E5-BEE22FFA3225}"/>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3" name="Rechte verbindingslijn 259">
                      <a:extLst>
                        <a:ext uri="{FF2B5EF4-FFF2-40B4-BE49-F238E27FC236}">
                          <a16:creationId xmlns:a16="http://schemas.microsoft.com/office/drawing/2014/main" id="{77334D3B-8A62-43CE-A3CF-0D39033540A6}"/>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4" name="Rechte verbindingslijn 260">
                      <a:extLst>
                        <a:ext uri="{FF2B5EF4-FFF2-40B4-BE49-F238E27FC236}">
                          <a16:creationId xmlns:a16="http://schemas.microsoft.com/office/drawing/2014/main" id="{BB3EA8E7-2C3F-471A-B3E7-7F85189534D6}"/>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7" name="Groep 253">
                    <a:extLst>
                      <a:ext uri="{FF2B5EF4-FFF2-40B4-BE49-F238E27FC236}">
                        <a16:creationId xmlns:a16="http://schemas.microsoft.com/office/drawing/2014/main" id="{2AB201F1-406A-4F68-9BFC-5135E5511FEF}"/>
                      </a:ext>
                    </a:extLst>
                  </p:cNvPr>
                  <p:cNvGrpSpPr/>
                  <p:nvPr userDrawn="1"/>
                </p:nvGrpSpPr>
                <p:grpSpPr>
                  <a:xfrm flipH="1">
                    <a:off x="-3310774" y="735854"/>
                    <a:ext cx="88801" cy="72568"/>
                    <a:chOff x="-2091059" y="1395403"/>
                    <a:chExt cx="157316" cy="128558"/>
                  </a:xfrm>
                </p:grpSpPr>
                <p:sp>
                  <p:nvSpPr>
                    <p:cNvPr id="198" name="Rechthoek 254">
                      <a:extLst>
                        <a:ext uri="{FF2B5EF4-FFF2-40B4-BE49-F238E27FC236}">
                          <a16:creationId xmlns:a16="http://schemas.microsoft.com/office/drawing/2014/main" id="{0FE1A473-CF0F-4E41-BAFB-1330CF52194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99" name="Pijl: punthaak 255">
                      <a:extLst>
                        <a:ext uri="{FF2B5EF4-FFF2-40B4-BE49-F238E27FC236}">
                          <a16:creationId xmlns:a16="http://schemas.microsoft.com/office/drawing/2014/main" id="{BB142F53-03FB-4196-9B43-8EBA8F065B2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2" name="Rechthoek 248">
                <a:extLst>
                  <a:ext uri="{FF2B5EF4-FFF2-40B4-BE49-F238E27FC236}">
                    <a16:creationId xmlns:a16="http://schemas.microsoft.com/office/drawing/2014/main" id="{6A578F1C-B644-407A-ACDF-EEF2CCA03ADA}"/>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3" name="Rechthoek 249">
                <a:extLst>
                  <a:ext uri="{FF2B5EF4-FFF2-40B4-BE49-F238E27FC236}">
                    <a16:creationId xmlns:a16="http://schemas.microsoft.com/office/drawing/2014/main" id="{1EBBCEF9-E9AD-4286-BC3F-A4D741C8822C}"/>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5" name="Rechte verbindingslijn 231">
              <a:extLst>
                <a:ext uri="{FF2B5EF4-FFF2-40B4-BE49-F238E27FC236}">
                  <a16:creationId xmlns:a16="http://schemas.microsoft.com/office/drawing/2014/main" id="{708E98C4-CE5D-46E4-BC3A-EF1FA5B512A8}"/>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6" name="Ovaal 232">
              <a:extLst>
                <a:ext uri="{FF2B5EF4-FFF2-40B4-BE49-F238E27FC236}">
                  <a16:creationId xmlns:a16="http://schemas.microsoft.com/office/drawing/2014/main" id="{C7ABEF54-ADE7-4A26-AA7E-09CAD9894CC7}"/>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7" name="Ovaal 233">
              <a:extLst>
                <a:ext uri="{FF2B5EF4-FFF2-40B4-BE49-F238E27FC236}">
                  <a16:creationId xmlns:a16="http://schemas.microsoft.com/office/drawing/2014/main" id="{CACB5DC1-D356-4B62-B1A4-905590137135}"/>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78" name="Ovaal 234">
              <a:extLst>
                <a:ext uri="{FF2B5EF4-FFF2-40B4-BE49-F238E27FC236}">
                  <a16:creationId xmlns:a16="http://schemas.microsoft.com/office/drawing/2014/main" id="{EE518433-8E8B-46C2-8017-6D24CE3617A4}"/>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79" name="Ovaal 235">
              <a:extLst>
                <a:ext uri="{FF2B5EF4-FFF2-40B4-BE49-F238E27FC236}">
                  <a16:creationId xmlns:a16="http://schemas.microsoft.com/office/drawing/2014/main" id="{4BA5AA0F-8B13-4BF1-AF23-287C18DD0E0E}"/>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0" name="Rechthoek 236">
              <a:extLst>
                <a:ext uri="{FF2B5EF4-FFF2-40B4-BE49-F238E27FC236}">
                  <a16:creationId xmlns:a16="http://schemas.microsoft.com/office/drawing/2014/main" id="{2400046A-C113-4103-A077-6DA2E76AC23C}"/>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1" name="Rechthoek 237">
              <a:extLst>
                <a:ext uri="{FF2B5EF4-FFF2-40B4-BE49-F238E27FC236}">
                  <a16:creationId xmlns:a16="http://schemas.microsoft.com/office/drawing/2014/main" id="{B573A871-F3CC-406E-BECE-BC97F4B9368E}"/>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326741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2 GRAPHS">
    <p:spTree>
      <p:nvGrpSpPr>
        <p:cNvPr id="1" name=""/>
        <p:cNvGrpSpPr/>
        <p:nvPr/>
      </p:nvGrpSpPr>
      <p:grpSpPr>
        <a:xfrm>
          <a:off x="0" y="0"/>
          <a:ext cx="0" cy="0"/>
          <a:chOff x="0" y="0"/>
          <a:chExt cx="0" cy="0"/>
        </a:xfrm>
      </p:grpSpPr>
      <p:sp>
        <p:nvSpPr>
          <p:cNvPr id="13" name="Tijdelijke aanduiding voor grafiek 12"/>
          <p:cNvSpPr>
            <a:spLocks noGrp="1"/>
          </p:cNvSpPr>
          <p:nvPr>
            <p:ph type="chart" sz="quarter" idx="14" hasCustomPrompt="1"/>
          </p:nvPr>
        </p:nvSpPr>
        <p:spPr>
          <a:xfrm>
            <a:off x="4688304" y="1246361"/>
            <a:ext cx="7183051" cy="2529276"/>
          </a:xfrm>
          <a:prstGeom prst="rect">
            <a:avLst/>
          </a:prstGeom>
          <a:noFill/>
          <a:ln>
            <a:noFill/>
          </a:ln>
        </p:spPr>
        <p:txBody>
          <a:bodyPr bIns="1620000" anchor="ctr"/>
          <a:lstStyle>
            <a:lvl1pPr marL="0" indent="0" algn="ctr">
              <a:lnSpc>
                <a:spcPct val="90000"/>
              </a:lnSpc>
              <a:spcBef>
                <a:spcPts val="0"/>
              </a:spcBef>
              <a:spcAft>
                <a:spcPts val="0"/>
              </a:spcAft>
              <a:buNone/>
              <a:defRPr sz="1001" i="1">
                <a:solidFill>
                  <a:schemeClr val="tx1">
                    <a:lumMod val="50000"/>
                    <a:lumOff val="50000"/>
                  </a:schemeClr>
                </a:solidFill>
              </a:defRPr>
            </a:lvl1pPr>
          </a:lstStyle>
          <a:p>
            <a:r>
              <a:rPr lang="en-GB" noProof="0" dirty="0"/>
              <a:t>Click icon below to add a graph.</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4" name="Tijdelijke aanduiding voor datum 3"/>
          <p:cNvSpPr>
            <a:spLocks noGrp="1"/>
          </p:cNvSpPr>
          <p:nvPr>
            <p:ph type="dt" sz="half" idx="10"/>
          </p:nvPr>
        </p:nvSpPr>
        <p:spPr/>
        <p:txBody>
          <a:bodyPr/>
          <a:lstStyle/>
          <a:p>
            <a:fld id="{012B5C81-43F3-4748-9C5F-E49D824172A7}" type="datetime2">
              <a:rPr lang="en-GB" noProof="0" smtClean="0"/>
              <a:t>Friday, 23 July 2021</a:t>
            </a:fld>
            <a:endParaRPr lang="en-GB" noProof="0" dirty="0"/>
          </a:p>
        </p:txBody>
      </p:sp>
      <p:sp>
        <p:nvSpPr>
          <p:cNvPr id="5" name="Tijdelijke aanduiding voor voettekst 4"/>
          <p:cNvSpPr>
            <a:spLocks noGrp="1"/>
          </p:cNvSpPr>
          <p:nvPr>
            <p:ph type="ftr" sz="quarter" idx="11"/>
          </p:nvPr>
        </p:nvSpPr>
        <p:spPr/>
        <p:txBody>
          <a:bodyPr/>
          <a:lstStyle/>
          <a:p>
            <a:r>
              <a:rPr lang="en-GB" noProof="0" dirty="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dirty="0"/>
          </a:p>
        </p:txBody>
      </p:sp>
      <p:grpSp>
        <p:nvGrpSpPr>
          <p:cNvPr id="411" name="Instruction">
            <a:extLst>
              <a:ext uri="{FF2B5EF4-FFF2-40B4-BE49-F238E27FC236}">
                <a16:creationId xmlns:a16="http://schemas.microsoft.com/office/drawing/2014/main" id="{60A5493C-841D-4351-BA80-48BA1B78C5AF}"/>
              </a:ext>
            </a:extLst>
          </p:cNvPr>
          <p:cNvGrpSpPr/>
          <p:nvPr userDrawn="1"/>
        </p:nvGrpSpPr>
        <p:grpSpPr>
          <a:xfrm>
            <a:off x="12389714" y="2813292"/>
            <a:ext cx="3183678" cy="2546619"/>
            <a:chOff x="12389714" y="4327164"/>
            <a:chExt cx="3183677" cy="2546619"/>
          </a:xfrm>
        </p:grpSpPr>
        <p:grpSp>
          <p:nvGrpSpPr>
            <p:cNvPr id="412" name="Meer informatie">
              <a:extLst>
                <a:ext uri="{FF2B5EF4-FFF2-40B4-BE49-F238E27FC236}">
                  <a16:creationId xmlns:a16="http://schemas.microsoft.com/office/drawing/2014/main" id="{EC001E31-6958-48F8-8025-DE9D38563CCD}"/>
                </a:ext>
              </a:extLst>
            </p:cNvPr>
            <p:cNvGrpSpPr/>
            <p:nvPr userDrawn="1"/>
          </p:nvGrpSpPr>
          <p:grpSpPr>
            <a:xfrm>
              <a:off x="12394875" y="6090510"/>
              <a:ext cx="3178515" cy="783273"/>
              <a:chOff x="-3741486" y="3359148"/>
              <a:chExt cx="3178515" cy="783273"/>
            </a:xfrm>
          </p:grpSpPr>
          <p:sp>
            <p:nvSpPr>
              <p:cNvPr id="450" name="Freeform 101">
                <a:extLst>
                  <a:ext uri="{FF2B5EF4-FFF2-40B4-BE49-F238E27FC236}">
                    <a16:creationId xmlns:a16="http://schemas.microsoft.com/office/drawing/2014/main" id="{E094B8E7-2E89-4C9C-95D6-62F4D62D7A15}"/>
                  </a:ext>
                </a:extLst>
              </p:cNvPr>
              <p:cNvSpPr>
                <a:spLocks noEditPoints="1"/>
              </p:cNvSpPr>
              <p:nvPr/>
            </p:nvSpPr>
            <p:spPr bwMode="auto">
              <a:xfrm>
                <a:off x="-3741486" y="3359148"/>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451" name="Rechthoek 450">
                <a:extLst>
                  <a:ext uri="{FF2B5EF4-FFF2-40B4-BE49-F238E27FC236}">
                    <a16:creationId xmlns:a16="http://schemas.microsoft.com/office/drawing/2014/main" id="{212FF726-C6A7-498F-9BDE-4CDF6808F36A}"/>
                  </a:ext>
                </a:extLst>
              </p:cNvPr>
              <p:cNvSpPr/>
              <p:nvPr userDrawn="1"/>
            </p:nvSpPr>
            <p:spPr>
              <a:xfrm>
                <a:off x="-3380966" y="3431177"/>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452" name="Rechte verbindingslijn 451">
                <a:extLst>
                  <a:ext uri="{FF2B5EF4-FFF2-40B4-BE49-F238E27FC236}">
                    <a16:creationId xmlns:a16="http://schemas.microsoft.com/office/drawing/2014/main" id="{2C1AB0F3-95F9-49C0-B28A-96F81A6FA36B}"/>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cxnSp>
          <p:nvCxnSpPr>
            <p:cNvPr id="413" name="Rechte verbindingslijn 412">
              <a:extLst>
                <a:ext uri="{FF2B5EF4-FFF2-40B4-BE49-F238E27FC236}">
                  <a16:creationId xmlns:a16="http://schemas.microsoft.com/office/drawing/2014/main" id="{CB31936D-EF02-4794-800F-95CE3D0BAD0D}"/>
                </a:ext>
              </a:extLst>
            </p:cNvPr>
            <p:cNvCxnSpPr>
              <a:cxnSpLocks/>
            </p:cNvCxnSpPr>
            <p:nvPr userDrawn="1"/>
          </p:nvCxnSpPr>
          <p:spPr>
            <a:xfrm>
              <a:off x="12395374" y="5963729"/>
              <a:ext cx="3178017" cy="0"/>
            </a:xfrm>
            <a:prstGeom prst="line">
              <a:avLst/>
            </a:prstGeom>
            <a:noFill/>
            <a:ln w="3175" cap="flat" cmpd="sng" algn="ctr">
              <a:solidFill>
                <a:schemeClr val="accent1"/>
              </a:solidFill>
              <a:prstDash val="solid"/>
            </a:ln>
            <a:effectLst/>
          </p:spPr>
        </p:cxnSp>
        <p:sp>
          <p:nvSpPr>
            <p:cNvPr id="414" name="Rechthoek 413">
              <a:extLst>
                <a:ext uri="{FF2B5EF4-FFF2-40B4-BE49-F238E27FC236}">
                  <a16:creationId xmlns:a16="http://schemas.microsoft.com/office/drawing/2014/main" id="{89FDBB0D-E98F-49D3-8948-670C6E9D6937}"/>
                </a:ext>
              </a:extLst>
            </p:cNvPr>
            <p:cNvSpPr/>
            <p:nvPr userDrawn="1"/>
          </p:nvSpPr>
          <p:spPr>
            <a:xfrm>
              <a:off x="12395375" y="4327164"/>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Edit data of Chart</a:t>
              </a:r>
            </a:p>
          </p:txBody>
        </p:sp>
        <p:sp>
          <p:nvSpPr>
            <p:cNvPr id="415" name="Ovaal 414">
              <a:extLst>
                <a:ext uri="{FF2B5EF4-FFF2-40B4-BE49-F238E27FC236}">
                  <a16:creationId xmlns:a16="http://schemas.microsoft.com/office/drawing/2014/main" id="{D2EFC599-2409-4473-A632-84B51FB90AB6}"/>
                </a:ext>
              </a:extLst>
            </p:cNvPr>
            <p:cNvSpPr/>
            <p:nvPr userDrawn="1"/>
          </p:nvSpPr>
          <p:spPr>
            <a:xfrm>
              <a:off x="12389714" y="470625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16" name="Rechte verbindingslijn 415">
              <a:extLst>
                <a:ext uri="{FF2B5EF4-FFF2-40B4-BE49-F238E27FC236}">
                  <a16:creationId xmlns:a16="http://schemas.microsoft.com/office/drawing/2014/main" id="{BAF4F873-7D9D-4575-826C-7AB430663129}"/>
                </a:ext>
              </a:extLst>
            </p:cNvPr>
            <p:cNvCxnSpPr>
              <a:cxnSpLocks/>
            </p:cNvCxnSpPr>
            <p:nvPr userDrawn="1"/>
          </p:nvCxnSpPr>
          <p:spPr>
            <a:xfrm>
              <a:off x="12395374" y="4584932"/>
              <a:ext cx="3178017" cy="0"/>
            </a:xfrm>
            <a:prstGeom prst="line">
              <a:avLst/>
            </a:prstGeom>
            <a:noFill/>
            <a:ln w="3175" cap="flat" cmpd="sng" algn="ctr">
              <a:solidFill>
                <a:schemeClr val="accent1"/>
              </a:solidFill>
              <a:prstDash val="solid"/>
            </a:ln>
            <a:effectLst/>
          </p:spPr>
        </p:cxnSp>
        <p:sp>
          <p:nvSpPr>
            <p:cNvPr id="417" name="Rechthoek 416">
              <a:extLst>
                <a:ext uri="{FF2B5EF4-FFF2-40B4-BE49-F238E27FC236}">
                  <a16:creationId xmlns:a16="http://schemas.microsoft.com/office/drawing/2014/main" id="{C2DC901A-2D3C-4C5C-9882-BDE571F7F581}"/>
                </a:ext>
              </a:extLst>
            </p:cNvPr>
            <p:cNvSpPr/>
            <p:nvPr userDrawn="1"/>
          </p:nvSpPr>
          <p:spPr>
            <a:xfrm>
              <a:off x="12755395" y="4772316"/>
              <a:ext cx="2817995" cy="314439"/>
            </a:xfrm>
            <a:prstGeom prst="rect">
              <a:avLst/>
            </a:prstGeom>
            <a:noFill/>
            <a:ln w="25400" cap="flat" cmpd="sng" algn="ctr">
              <a:noFill/>
              <a:prstDash val="solid"/>
            </a:ln>
            <a:effectLst/>
          </p:spPr>
          <p:txBody>
            <a:bodyPr lIns="0" tIns="0" rIns="0" bIns="0" rtlCol="0" anchor="t"/>
            <a:lstStyle/>
            <a:p>
              <a:pPr lvl="0" fontAlgn="auto">
                <a:spcBef>
                  <a:spcPts val="0"/>
                </a:spcBef>
                <a:spcAft>
                  <a:spcPts val="0"/>
                </a:spcAft>
                <a:defRPr/>
              </a:pPr>
              <a:r>
                <a:rPr lang="en-GB" sz="1100" kern="0" noProof="0" dirty="0">
                  <a:solidFill>
                    <a:schemeClr val="tx1"/>
                  </a:solidFill>
                  <a:latin typeface="+mn-lt"/>
                  <a:cs typeface="Segoe UI Light" panose="020B0502040204020203" pitchFamily="34" charset="0"/>
                </a:rPr>
                <a:t>Select the chart, click with the right mouse button and choose </a:t>
              </a:r>
              <a:r>
                <a:rPr lang="en-GB" sz="1100" b="1" kern="0" noProof="0" dirty="0">
                  <a:solidFill>
                    <a:schemeClr val="tx1"/>
                  </a:solidFill>
                  <a:latin typeface="+mn-lt"/>
                  <a:cs typeface="Segoe UI Light" panose="020B0502040204020203" pitchFamily="34" charset="0"/>
                </a:rPr>
                <a:t>‘Edit data’</a:t>
              </a:r>
            </a:p>
          </p:txBody>
        </p:sp>
        <p:grpSp>
          <p:nvGrpSpPr>
            <p:cNvPr id="418" name="Groep 417">
              <a:extLst>
                <a:ext uri="{FF2B5EF4-FFF2-40B4-BE49-F238E27FC236}">
                  <a16:creationId xmlns:a16="http://schemas.microsoft.com/office/drawing/2014/main" id="{9AE13ED7-EE70-4C3A-910C-9BB9293AEC6D}"/>
                </a:ext>
              </a:extLst>
            </p:cNvPr>
            <p:cNvGrpSpPr/>
            <p:nvPr userDrawn="1"/>
          </p:nvGrpSpPr>
          <p:grpSpPr>
            <a:xfrm>
              <a:off x="12755394" y="5222855"/>
              <a:ext cx="1714530" cy="639425"/>
              <a:chOff x="12757283" y="4365594"/>
              <a:chExt cx="1714530" cy="639425"/>
            </a:xfrm>
          </p:grpSpPr>
          <p:sp>
            <p:nvSpPr>
              <p:cNvPr id="419" name="Rechthoek 418">
                <a:extLst>
                  <a:ext uri="{FF2B5EF4-FFF2-40B4-BE49-F238E27FC236}">
                    <a16:creationId xmlns:a16="http://schemas.microsoft.com/office/drawing/2014/main" id="{7558CD8F-0793-4DA8-84E1-9A1225FCF94D}"/>
                  </a:ext>
                </a:extLst>
              </p:cNvPr>
              <p:cNvSpPr/>
              <p:nvPr userDrawn="1"/>
            </p:nvSpPr>
            <p:spPr>
              <a:xfrm>
                <a:off x="12757283" y="4365594"/>
                <a:ext cx="1626818"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420" name="Rechthoek 419">
                <a:extLst>
                  <a:ext uri="{FF2B5EF4-FFF2-40B4-BE49-F238E27FC236}">
                    <a16:creationId xmlns:a16="http://schemas.microsoft.com/office/drawing/2014/main" id="{3F53D54C-580D-4332-98CA-3D489B01A3F4}"/>
                  </a:ext>
                </a:extLst>
              </p:cNvPr>
              <p:cNvSpPr/>
              <p:nvPr userDrawn="1"/>
            </p:nvSpPr>
            <p:spPr>
              <a:xfrm>
                <a:off x="12768263" y="4676983"/>
                <a:ext cx="1609231"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421" name="Tekstvak 420">
                <a:extLst>
                  <a:ext uri="{FF2B5EF4-FFF2-40B4-BE49-F238E27FC236}">
                    <a16:creationId xmlns:a16="http://schemas.microsoft.com/office/drawing/2014/main" id="{A55CA66D-05C3-49B8-B1C1-5F31AEAD1BE0}"/>
                  </a:ext>
                </a:extLst>
              </p:cNvPr>
              <p:cNvSpPr txBox="1"/>
              <p:nvPr userDrawn="1"/>
            </p:nvSpPr>
            <p:spPr>
              <a:xfrm>
                <a:off x="12997648" y="4404704"/>
                <a:ext cx="1248154"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Change chart type</a:t>
                </a:r>
              </a:p>
            </p:txBody>
          </p:sp>
          <p:sp>
            <p:nvSpPr>
              <p:cNvPr id="422" name="Tekstvak 421">
                <a:extLst>
                  <a:ext uri="{FF2B5EF4-FFF2-40B4-BE49-F238E27FC236}">
                    <a16:creationId xmlns:a16="http://schemas.microsoft.com/office/drawing/2014/main" id="{1772B975-943A-4565-A330-1EF5AE96D792}"/>
                  </a:ext>
                </a:extLst>
              </p:cNvPr>
              <p:cNvSpPr txBox="1"/>
              <p:nvPr userDrawn="1"/>
            </p:nvSpPr>
            <p:spPr>
              <a:xfrm>
                <a:off x="12984220" y="4725830"/>
                <a:ext cx="1274711"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Edit data</a:t>
                </a:r>
              </a:p>
            </p:txBody>
          </p:sp>
          <p:pic>
            <p:nvPicPr>
              <p:cNvPr id="423" name="Picture 3">
                <a:extLst>
                  <a:ext uri="{FF2B5EF4-FFF2-40B4-BE49-F238E27FC236}">
                    <a16:creationId xmlns:a16="http://schemas.microsoft.com/office/drawing/2014/main" id="{27B1DFA9-EF4E-4C9F-8532-42D0889EB5EE}"/>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328727" y="477368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24" name="Groep 423">
                <a:extLst>
                  <a:ext uri="{FF2B5EF4-FFF2-40B4-BE49-F238E27FC236}">
                    <a16:creationId xmlns:a16="http://schemas.microsoft.com/office/drawing/2014/main" id="{66CC3207-576C-4868-8148-10B6BDF71935}"/>
                  </a:ext>
                </a:extLst>
              </p:cNvPr>
              <p:cNvGrpSpPr/>
              <p:nvPr userDrawn="1"/>
            </p:nvGrpSpPr>
            <p:grpSpPr>
              <a:xfrm>
                <a:off x="12831198" y="4432250"/>
                <a:ext cx="139861" cy="152244"/>
                <a:chOff x="12574450" y="6053892"/>
                <a:chExt cx="169232" cy="184215"/>
              </a:xfrm>
            </p:grpSpPr>
            <p:sp>
              <p:nvSpPr>
                <p:cNvPr id="447" name="Rechthoek 446">
                  <a:extLst>
                    <a:ext uri="{FF2B5EF4-FFF2-40B4-BE49-F238E27FC236}">
                      <a16:creationId xmlns:a16="http://schemas.microsoft.com/office/drawing/2014/main" id="{8075C2AC-7D33-41F7-B819-56D775C843C6}"/>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448" name="Rechthoek 447">
                  <a:extLst>
                    <a:ext uri="{FF2B5EF4-FFF2-40B4-BE49-F238E27FC236}">
                      <a16:creationId xmlns:a16="http://schemas.microsoft.com/office/drawing/2014/main" id="{AAF1D4EB-44CA-407D-8ABC-22A19BA249B9}"/>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449" name="Rechthoek 448">
                  <a:extLst>
                    <a:ext uri="{FF2B5EF4-FFF2-40B4-BE49-F238E27FC236}">
                      <a16:creationId xmlns:a16="http://schemas.microsoft.com/office/drawing/2014/main" id="{86C1209A-4983-4F75-BD23-6CD3532EFAF3}"/>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grpSp>
          <p:grpSp>
            <p:nvGrpSpPr>
              <p:cNvPr id="425" name="Groep 424">
                <a:extLst>
                  <a:ext uri="{FF2B5EF4-FFF2-40B4-BE49-F238E27FC236}">
                    <a16:creationId xmlns:a16="http://schemas.microsoft.com/office/drawing/2014/main" id="{F7C11BBE-B25D-4D05-8820-38B9EB439AA6}"/>
                  </a:ext>
                </a:extLst>
              </p:cNvPr>
              <p:cNvGrpSpPr/>
              <p:nvPr userDrawn="1"/>
            </p:nvGrpSpPr>
            <p:grpSpPr>
              <a:xfrm>
                <a:off x="12831198" y="4748585"/>
                <a:ext cx="184916" cy="120210"/>
                <a:chOff x="8815516" y="1076284"/>
                <a:chExt cx="503174" cy="327105"/>
              </a:xfrm>
            </p:grpSpPr>
            <p:sp>
              <p:nvSpPr>
                <p:cNvPr id="426" name="Rechthoek 425">
                  <a:extLst>
                    <a:ext uri="{FF2B5EF4-FFF2-40B4-BE49-F238E27FC236}">
                      <a16:creationId xmlns:a16="http://schemas.microsoft.com/office/drawing/2014/main" id="{0C9B1841-E001-45DA-8A5D-0F9FEF7E689D}"/>
                    </a:ext>
                  </a:extLst>
                </p:cNvPr>
                <p:cNvSpPr/>
                <p:nvPr userDrawn="1"/>
              </p:nvSpPr>
              <p:spPr>
                <a:xfrm>
                  <a:off x="8815516" y="1133167"/>
                  <a:ext cx="372729" cy="23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427" name="Groep 426">
                  <a:extLst>
                    <a:ext uri="{FF2B5EF4-FFF2-40B4-BE49-F238E27FC236}">
                      <a16:creationId xmlns:a16="http://schemas.microsoft.com/office/drawing/2014/main" id="{7E7162D4-9CBF-4EAF-BA29-730F2079343F}"/>
                    </a:ext>
                  </a:extLst>
                </p:cNvPr>
                <p:cNvGrpSpPr/>
                <p:nvPr userDrawn="1"/>
              </p:nvGrpSpPr>
              <p:grpSpPr>
                <a:xfrm>
                  <a:off x="8815517" y="1076284"/>
                  <a:ext cx="503173" cy="327105"/>
                  <a:chOff x="1351248" y="-683635"/>
                  <a:chExt cx="503173" cy="327105"/>
                </a:xfrm>
              </p:grpSpPr>
              <p:grpSp>
                <p:nvGrpSpPr>
                  <p:cNvPr id="428" name="Groep 427">
                    <a:extLst>
                      <a:ext uri="{FF2B5EF4-FFF2-40B4-BE49-F238E27FC236}">
                        <a16:creationId xmlns:a16="http://schemas.microsoft.com/office/drawing/2014/main" id="{1B87DA09-D618-40DC-A9BD-0EE608B8E59F}"/>
                      </a:ext>
                    </a:extLst>
                  </p:cNvPr>
                  <p:cNvGrpSpPr/>
                  <p:nvPr userDrawn="1"/>
                </p:nvGrpSpPr>
                <p:grpSpPr>
                  <a:xfrm>
                    <a:off x="1351248" y="-683635"/>
                    <a:ext cx="375186" cy="293652"/>
                    <a:chOff x="1094874" y="-884923"/>
                    <a:chExt cx="884668" cy="692417"/>
                  </a:xfrm>
                </p:grpSpPr>
                <p:sp>
                  <p:nvSpPr>
                    <p:cNvPr id="433" name="Rechthoek 432">
                      <a:extLst>
                        <a:ext uri="{FF2B5EF4-FFF2-40B4-BE49-F238E27FC236}">
                          <a16:creationId xmlns:a16="http://schemas.microsoft.com/office/drawing/2014/main" id="{63F5E04B-C7D0-4128-A5C8-83EC4A36896D}"/>
                        </a:ext>
                      </a:extLst>
                    </p:cNvPr>
                    <p:cNvSpPr/>
                    <p:nvPr userDrawn="1"/>
                  </p:nvSpPr>
                  <p:spPr>
                    <a:xfrm>
                      <a:off x="1094874" y="-884923"/>
                      <a:ext cx="878304" cy="145579"/>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434" name="Groep 433">
                      <a:extLst>
                        <a:ext uri="{FF2B5EF4-FFF2-40B4-BE49-F238E27FC236}">
                          <a16:creationId xmlns:a16="http://schemas.microsoft.com/office/drawing/2014/main" id="{13307E20-52FA-4636-BA50-8A36CB79482A}"/>
                        </a:ext>
                      </a:extLst>
                    </p:cNvPr>
                    <p:cNvGrpSpPr/>
                    <p:nvPr userDrawn="1"/>
                  </p:nvGrpSpPr>
                  <p:grpSpPr>
                    <a:xfrm>
                      <a:off x="1094874" y="-878306"/>
                      <a:ext cx="867364" cy="685800"/>
                      <a:chOff x="1094874" y="-878306"/>
                      <a:chExt cx="867364" cy="613611"/>
                    </a:xfrm>
                  </p:grpSpPr>
                  <p:cxnSp>
                    <p:nvCxnSpPr>
                      <p:cNvPr id="440" name="Rechte verbindingslijn 439">
                        <a:extLst>
                          <a:ext uri="{FF2B5EF4-FFF2-40B4-BE49-F238E27FC236}">
                            <a16:creationId xmlns:a16="http://schemas.microsoft.com/office/drawing/2014/main" id="{B783B776-4F4D-492E-A84A-811DB365B9B7}"/>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1" name="Rechte verbindingslijn 440">
                        <a:extLst>
                          <a:ext uri="{FF2B5EF4-FFF2-40B4-BE49-F238E27FC236}">
                            <a16:creationId xmlns:a16="http://schemas.microsoft.com/office/drawing/2014/main" id="{60A52C26-D4A0-4DC5-8EE8-204CB5037BE7}"/>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442" name="Groep 441">
                        <a:extLst>
                          <a:ext uri="{FF2B5EF4-FFF2-40B4-BE49-F238E27FC236}">
                            <a16:creationId xmlns:a16="http://schemas.microsoft.com/office/drawing/2014/main" id="{0DFBA214-5CD9-472A-93DA-F7FE32B19848}"/>
                          </a:ext>
                        </a:extLst>
                      </p:cNvPr>
                      <p:cNvGrpSpPr/>
                      <p:nvPr userDrawn="1"/>
                    </p:nvGrpSpPr>
                    <p:grpSpPr>
                      <a:xfrm>
                        <a:off x="1270535" y="-878306"/>
                        <a:ext cx="526983" cy="613611"/>
                        <a:chOff x="1270535" y="-745959"/>
                        <a:chExt cx="526983" cy="481264"/>
                      </a:xfrm>
                    </p:grpSpPr>
                    <p:cxnSp>
                      <p:nvCxnSpPr>
                        <p:cNvPr id="443" name="Rechte verbindingslijn 442">
                          <a:extLst>
                            <a:ext uri="{FF2B5EF4-FFF2-40B4-BE49-F238E27FC236}">
                              <a16:creationId xmlns:a16="http://schemas.microsoft.com/office/drawing/2014/main" id="{3D5F6BFF-676F-46EE-A362-5F9973AB5F62}"/>
                            </a:ext>
                          </a:extLst>
                        </p:cNvPr>
                        <p:cNvCxnSpPr>
                          <a:cxnSpLocks/>
                        </p:cNvCxnSpPr>
                        <p:nvPr userDrawn="1"/>
                      </p:nvCxnSpPr>
                      <p:spPr>
                        <a:xfrm>
                          <a:off x="1446196"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4" name="Rechte verbindingslijn 443">
                          <a:extLst>
                            <a:ext uri="{FF2B5EF4-FFF2-40B4-BE49-F238E27FC236}">
                              <a16:creationId xmlns:a16="http://schemas.microsoft.com/office/drawing/2014/main" id="{28406122-7B4E-4BBD-8858-5F7C24DABEE5}"/>
                            </a:ext>
                          </a:extLst>
                        </p:cNvPr>
                        <p:cNvCxnSpPr>
                          <a:cxnSpLocks/>
                        </p:cNvCxnSpPr>
                        <p:nvPr userDrawn="1"/>
                      </p:nvCxnSpPr>
                      <p:spPr>
                        <a:xfrm>
                          <a:off x="1270535"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5" name="Rechte verbindingslijn 444">
                          <a:extLst>
                            <a:ext uri="{FF2B5EF4-FFF2-40B4-BE49-F238E27FC236}">
                              <a16:creationId xmlns:a16="http://schemas.microsoft.com/office/drawing/2014/main" id="{F6CF235D-FFD2-4AE9-BAA7-12385B200B32}"/>
                            </a:ext>
                          </a:extLst>
                        </p:cNvPr>
                        <p:cNvCxnSpPr>
                          <a:cxnSpLocks/>
                        </p:cNvCxnSpPr>
                        <p:nvPr userDrawn="1"/>
                      </p:nvCxnSpPr>
                      <p:spPr>
                        <a:xfrm>
                          <a:off x="1621857"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46" name="Rechte verbindingslijn 445">
                          <a:extLst>
                            <a:ext uri="{FF2B5EF4-FFF2-40B4-BE49-F238E27FC236}">
                              <a16:creationId xmlns:a16="http://schemas.microsoft.com/office/drawing/2014/main" id="{AB0AFF60-ED1B-4707-8413-8630BAEAD7BA}"/>
                            </a:ext>
                          </a:extLst>
                        </p:cNvPr>
                        <p:cNvCxnSpPr>
                          <a:cxnSpLocks/>
                        </p:cNvCxnSpPr>
                        <p:nvPr userDrawn="1"/>
                      </p:nvCxnSpPr>
                      <p:spPr>
                        <a:xfrm>
                          <a:off x="1797518"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435" name="Rechte verbindingslijn 434">
                      <a:extLst>
                        <a:ext uri="{FF2B5EF4-FFF2-40B4-BE49-F238E27FC236}">
                          <a16:creationId xmlns:a16="http://schemas.microsoft.com/office/drawing/2014/main" id="{E106BCB0-8FB9-470D-96B5-130838D7BF41}"/>
                        </a:ext>
                      </a:extLst>
                    </p:cNvPr>
                    <p:cNvCxnSpPr>
                      <a:cxnSpLocks/>
                    </p:cNvCxnSpPr>
                    <p:nvPr userDrawn="1"/>
                  </p:nvCxnSpPr>
                  <p:spPr>
                    <a:xfrm flipH="1">
                      <a:off x="1098555" y="-192506"/>
                      <a:ext cx="880987" cy="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436" name="Groep 435">
                      <a:extLst>
                        <a:ext uri="{FF2B5EF4-FFF2-40B4-BE49-F238E27FC236}">
                          <a16:creationId xmlns:a16="http://schemas.microsoft.com/office/drawing/2014/main" id="{4B5E0CC0-F724-40B8-A1EF-36C0F789779C}"/>
                        </a:ext>
                      </a:extLst>
                    </p:cNvPr>
                    <p:cNvGrpSpPr/>
                    <p:nvPr userDrawn="1"/>
                  </p:nvGrpSpPr>
                  <p:grpSpPr>
                    <a:xfrm>
                      <a:off x="1094874" y="-607596"/>
                      <a:ext cx="878306" cy="276726"/>
                      <a:chOff x="1106905" y="-607596"/>
                      <a:chExt cx="878307" cy="276726"/>
                    </a:xfrm>
                  </p:grpSpPr>
                  <p:cxnSp>
                    <p:nvCxnSpPr>
                      <p:cNvPr id="437" name="Rechte verbindingslijn 436">
                        <a:extLst>
                          <a:ext uri="{FF2B5EF4-FFF2-40B4-BE49-F238E27FC236}">
                            <a16:creationId xmlns:a16="http://schemas.microsoft.com/office/drawing/2014/main" id="{F85737B6-21D9-4D5C-8E38-BB16E31CEDD7}"/>
                          </a:ext>
                        </a:extLst>
                      </p:cNvPr>
                      <p:cNvCxnSpPr>
                        <a:cxnSpLocks/>
                      </p:cNvCxnSpPr>
                      <p:nvPr userDrawn="1"/>
                    </p:nvCxnSpPr>
                    <p:spPr>
                      <a:xfrm flipH="1">
                        <a:off x="1106905" y="-330870"/>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38" name="Rechte verbindingslijn 437">
                        <a:extLst>
                          <a:ext uri="{FF2B5EF4-FFF2-40B4-BE49-F238E27FC236}">
                            <a16:creationId xmlns:a16="http://schemas.microsoft.com/office/drawing/2014/main" id="{E3A438E9-6106-43F7-A8C4-CD64EFBEDDFC}"/>
                          </a:ext>
                        </a:extLst>
                      </p:cNvPr>
                      <p:cNvCxnSpPr>
                        <a:cxnSpLocks/>
                      </p:cNvCxnSpPr>
                      <p:nvPr userDrawn="1"/>
                    </p:nvCxnSpPr>
                    <p:spPr>
                      <a:xfrm flipH="1">
                        <a:off x="1106905" y="-469233"/>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439" name="Rechte verbindingslijn 438">
                        <a:extLst>
                          <a:ext uri="{FF2B5EF4-FFF2-40B4-BE49-F238E27FC236}">
                            <a16:creationId xmlns:a16="http://schemas.microsoft.com/office/drawing/2014/main" id="{F6F4F546-568A-403E-BF58-8D318EF8E205}"/>
                          </a:ext>
                        </a:extLst>
                      </p:cNvPr>
                      <p:cNvCxnSpPr>
                        <a:cxnSpLocks/>
                      </p:cNvCxnSpPr>
                      <p:nvPr userDrawn="1"/>
                    </p:nvCxnSpPr>
                    <p:spPr>
                      <a:xfrm flipH="1">
                        <a:off x="1106905" y="-607596"/>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grpSp>
                <p:nvGrpSpPr>
                  <p:cNvPr id="429" name="Groep 428">
                    <a:extLst>
                      <a:ext uri="{FF2B5EF4-FFF2-40B4-BE49-F238E27FC236}">
                        <a16:creationId xmlns:a16="http://schemas.microsoft.com/office/drawing/2014/main" id="{5C402CAF-ECA6-43D8-91D3-730771B41C2E}"/>
                      </a:ext>
                    </a:extLst>
                  </p:cNvPr>
                  <p:cNvGrpSpPr/>
                  <p:nvPr userDrawn="1"/>
                </p:nvGrpSpPr>
                <p:grpSpPr>
                  <a:xfrm rot="2700000">
                    <a:off x="1605871" y="-605080"/>
                    <a:ext cx="90079" cy="407021"/>
                    <a:chOff x="3130062" y="-817193"/>
                    <a:chExt cx="131884" cy="595920"/>
                  </a:xfrm>
                  <a:solidFill>
                    <a:srgbClr val="3399FF"/>
                  </a:solidFill>
                </p:grpSpPr>
                <p:sp>
                  <p:nvSpPr>
                    <p:cNvPr id="430" name="Rechthoek 429">
                      <a:extLst>
                        <a:ext uri="{FF2B5EF4-FFF2-40B4-BE49-F238E27FC236}">
                          <a16:creationId xmlns:a16="http://schemas.microsoft.com/office/drawing/2014/main" id="{3D0457D6-14AA-4A41-AB26-92563F34F4B3}"/>
                        </a:ext>
                      </a:extLst>
                    </p:cNvPr>
                    <p:cNvSpPr/>
                    <p:nvPr userDrawn="1"/>
                  </p:nvSpPr>
                  <p:spPr>
                    <a:xfrm>
                      <a:off x="3130062" y="-705979"/>
                      <a:ext cx="131884" cy="281354"/>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31" name="Rechthoek: afgeronde bovenhoeken 430">
                      <a:extLst>
                        <a:ext uri="{FF2B5EF4-FFF2-40B4-BE49-F238E27FC236}">
                          <a16:creationId xmlns:a16="http://schemas.microsoft.com/office/drawing/2014/main" id="{7950EFDF-48C4-4A4B-917D-75E3ECBB604F}"/>
                        </a:ext>
                      </a:extLst>
                    </p:cNvPr>
                    <p:cNvSpPr/>
                    <p:nvPr userDrawn="1"/>
                  </p:nvSpPr>
                  <p:spPr>
                    <a:xfrm>
                      <a:off x="3130063" y="-817193"/>
                      <a:ext cx="131883" cy="87615"/>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32" name="Gelijkbenige driehoek 431">
                      <a:extLst>
                        <a:ext uri="{FF2B5EF4-FFF2-40B4-BE49-F238E27FC236}">
                          <a16:creationId xmlns:a16="http://schemas.microsoft.com/office/drawing/2014/main" id="{48B6E9A4-1F9D-4E33-A394-7791DE34802E}"/>
                        </a:ext>
                      </a:extLst>
                    </p:cNvPr>
                    <p:cNvSpPr/>
                    <p:nvPr userDrawn="1"/>
                  </p:nvSpPr>
                  <p:spPr>
                    <a:xfrm rot="10800000">
                      <a:off x="3130062" y="-401026"/>
                      <a:ext cx="131884"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grpSp>
      </p:grpSp>
      <p:grpSp>
        <p:nvGrpSpPr>
          <p:cNvPr id="453" name="Instruction">
            <a:extLst>
              <a:ext uri="{FF2B5EF4-FFF2-40B4-BE49-F238E27FC236}">
                <a16:creationId xmlns:a16="http://schemas.microsoft.com/office/drawing/2014/main" id="{223C2045-D162-4079-B4EF-3DE497CD71D6}"/>
              </a:ext>
            </a:extLst>
          </p:cNvPr>
          <p:cNvGrpSpPr/>
          <p:nvPr userDrawn="1"/>
        </p:nvGrpSpPr>
        <p:grpSpPr>
          <a:xfrm>
            <a:off x="12391601" y="2"/>
            <a:ext cx="3183678" cy="2499789"/>
            <a:chOff x="12391601" y="0"/>
            <a:chExt cx="3183677" cy="2499789"/>
          </a:xfrm>
        </p:grpSpPr>
        <p:sp>
          <p:nvSpPr>
            <p:cNvPr id="454" name="Rechthoek 453">
              <a:extLst>
                <a:ext uri="{FF2B5EF4-FFF2-40B4-BE49-F238E27FC236}">
                  <a16:creationId xmlns:a16="http://schemas.microsoft.com/office/drawing/2014/main" id="{85D2C679-04B4-4550-B196-EB434EEBC942}"/>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Insert/change chart</a:t>
              </a:r>
            </a:p>
          </p:txBody>
        </p:sp>
        <p:sp>
          <p:nvSpPr>
            <p:cNvPr id="455" name="Ovaal 454">
              <a:extLst>
                <a:ext uri="{FF2B5EF4-FFF2-40B4-BE49-F238E27FC236}">
                  <a16:creationId xmlns:a16="http://schemas.microsoft.com/office/drawing/2014/main" id="{AD71C315-4916-4952-8EA8-DF0E8C4D5FE4}"/>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56" name="Rechte verbindingslijn 455">
              <a:extLst>
                <a:ext uri="{FF2B5EF4-FFF2-40B4-BE49-F238E27FC236}">
                  <a16:creationId xmlns:a16="http://schemas.microsoft.com/office/drawing/2014/main" id="{19EF1CD4-E429-421D-807E-C73428DE3797}"/>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457" name="Rechte verbindingslijn 456">
              <a:extLst>
                <a:ext uri="{FF2B5EF4-FFF2-40B4-BE49-F238E27FC236}">
                  <a16:creationId xmlns:a16="http://schemas.microsoft.com/office/drawing/2014/main" id="{15805530-62A1-4DC9-8E1A-2F1F7132006C}"/>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458" name="Rechthoek 457">
              <a:extLst>
                <a:ext uri="{FF2B5EF4-FFF2-40B4-BE49-F238E27FC236}">
                  <a16:creationId xmlns:a16="http://schemas.microsoft.com/office/drawing/2014/main" id="{DF4371D5-D89D-4730-A8BA-F1B67A841A37}"/>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chart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chart.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459" name="Ovaal 458">
              <a:extLst>
                <a:ext uri="{FF2B5EF4-FFF2-40B4-BE49-F238E27FC236}">
                  <a16:creationId xmlns:a16="http://schemas.microsoft.com/office/drawing/2014/main" id="{F801C738-9779-467B-9196-A391EFE9DCAF}"/>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460" name="Rechthoek 459">
              <a:extLst>
                <a:ext uri="{FF2B5EF4-FFF2-40B4-BE49-F238E27FC236}">
                  <a16:creationId xmlns:a16="http://schemas.microsoft.com/office/drawing/2014/main" id="{318879E0-0DAE-4B6B-8E71-F7BA1C5B3E94}"/>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chart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461" name="Groep 460">
              <a:extLst>
                <a:ext uri="{FF2B5EF4-FFF2-40B4-BE49-F238E27FC236}">
                  <a16:creationId xmlns:a16="http://schemas.microsoft.com/office/drawing/2014/main" id="{295207A1-A109-4030-9BF0-0ED88B45FC37}"/>
                </a:ext>
              </a:extLst>
            </p:cNvPr>
            <p:cNvGrpSpPr/>
            <p:nvPr userDrawn="1"/>
          </p:nvGrpSpPr>
          <p:grpSpPr>
            <a:xfrm>
              <a:off x="12757282" y="2184550"/>
              <a:ext cx="825500" cy="209550"/>
              <a:chOff x="13504624" y="2482850"/>
              <a:chExt cx="825500" cy="209550"/>
            </a:xfrm>
          </p:grpSpPr>
          <p:sp>
            <p:nvSpPr>
              <p:cNvPr id="467" name="Rechthoek 466">
                <a:extLst>
                  <a:ext uri="{FF2B5EF4-FFF2-40B4-BE49-F238E27FC236}">
                    <a16:creationId xmlns:a16="http://schemas.microsoft.com/office/drawing/2014/main" id="{7DFC1BE2-5195-4CB7-8EE2-B01FC7E29434}"/>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468" name="Rechte verbindingslijn 467">
                <a:extLst>
                  <a:ext uri="{FF2B5EF4-FFF2-40B4-BE49-F238E27FC236}">
                    <a16:creationId xmlns:a16="http://schemas.microsoft.com/office/drawing/2014/main" id="{BF04D456-DEEB-4B17-AF1A-900F2A3AB8B5}"/>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469" name="Gelijkbenige driehoek 468">
                <a:extLst>
                  <a:ext uri="{FF2B5EF4-FFF2-40B4-BE49-F238E27FC236}">
                    <a16:creationId xmlns:a16="http://schemas.microsoft.com/office/drawing/2014/main" id="{D7531304-A19A-4BCC-B121-56C084D4ED6B}"/>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cxnSp>
          <p:nvCxnSpPr>
            <p:cNvPr id="462" name="Rechte verbindingslijn 461">
              <a:extLst>
                <a:ext uri="{FF2B5EF4-FFF2-40B4-BE49-F238E27FC236}">
                  <a16:creationId xmlns:a16="http://schemas.microsoft.com/office/drawing/2014/main" id="{78CD664B-4528-4601-9212-FD7DF74E3EC0}"/>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463" name="Groep 462">
              <a:extLst>
                <a:ext uri="{FF2B5EF4-FFF2-40B4-BE49-F238E27FC236}">
                  <a16:creationId xmlns:a16="http://schemas.microsoft.com/office/drawing/2014/main" id="{9C7455EB-D9CE-4737-BDBF-0EFDE5CD357B}"/>
                </a:ext>
              </a:extLst>
            </p:cNvPr>
            <p:cNvGrpSpPr/>
            <p:nvPr userDrawn="1"/>
          </p:nvGrpSpPr>
          <p:grpSpPr>
            <a:xfrm>
              <a:off x="12751697" y="1147804"/>
              <a:ext cx="289372" cy="314992"/>
              <a:chOff x="7322769" y="-310267"/>
              <a:chExt cx="289372" cy="314992"/>
            </a:xfrm>
          </p:grpSpPr>
          <p:sp>
            <p:nvSpPr>
              <p:cNvPr id="464" name="Rechthoek 463">
                <a:extLst>
                  <a:ext uri="{FF2B5EF4-FFF2-40B4-BE49-F238E27FC236}">
                    <a16:creationId xmlns:a16="http://schemas.microsoft.com/office/drawing/2014/main" id="{B10F7342-2D5F-42CF-B3C6-83E16B24DA12}"/>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65" name="Rechthoek 464">
                <a:extLst>
                  <a:ext uri="{FF2B5EF4-FFF2-40B4-BE49-F238E27FC236}">
                    <a16:creationId xmlns:a16="http://schemas.microsoft.com/office/drawing/2014/main" id="{FE3672FB-14AD-477F-8E30-F64900B97F8B}"/>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466" name="Rechthoek 465">
                <a:extLst>
                  <a:ext uri="{FF2B5EF4-FFF2-40B4-BE49-F238E27FC236}">
                    <a16:creationId xmlns:a16="http://schemas.microsoft.com/office/drawing/2014/main" id="{B4E89F2D-A6E6-453C-A1AF-A3984C0BE7D0}"/>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nvGrpSpPr>
          <p:cNvPr id="145" name="INSTRUCTION">
            <a:extLst>
              <a:ext uri="{FF2B5EF4-FFF2-40B4-BE49-F238E27FC236}">
                <a16:creationId xmlns:a16="http://schemas.microsoft.com/office/drawing/2014/main" id="{CB1FB780-F18E-4874-9535-02D7C9F841C1}"/>
              </a:ext>
            </a:extLst>
          </p:cNvPr>
          <p:cNvGrpSpPr/>
          <p:nvPr userDrawn="1"/>
        </p:nvGrpSpPr>
        <p:grpSpPr>
          <a:xfrm>
            <a:off x="-3437547" y="1434"/>
            <a:ext cx="3194765" cy="6470299"/>
            <a:chOff x="-3437547" y="1434"/>
            <a:chExt cx="3194765" cy="6470299"/>
          </a:xfrm>
        </p:grpSpPr>
        <p:cxnSp>
          <p:nvCxnSpPr>
            <p:cNvPr id="146" name="Rechte verbindingslijn 145">
              <a:extLst>
                <a:ext uri="{FF2B5EF4-FFF2-40B4-BE49-F238E27FC236}">
                  <a16:creationId xmlns:a16="http://schemas.microsoft.com/office/drawing/2014/main" id="{EB972285-22BD-4E3A-86AB-46E3F435E26E}"/>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47" name="Ovaal 146">
              <a:extLst>
                <a:ext uri="{FF2B5EF4-FFF2-40B4-BE49-F238E27FC236}">
                  <a16:creationId xmlns:a16="http://schemas.microsoft.com/office/drawing/2014/main" id="{FE2ACF58-5523-4302-9C95-58ED1AA955CE}"/>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148" name="Ovaal 147">
              <a:extLst>
                <a:ext uri="{FF2B5EF4-FFF2-40B4-BE49-F238E27FC236}">
                  <a16:creationId xmlns:a16="http://schemas.microsoft.com/office/drawing/2014/main" id="{4C5A0D21-B039-4AE8-A74C-F7F839FD1AD6}"/>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49" name="Ovaal 148">
              <a:extLst>
                <a:ext uri="{FF2B5EF4-FFF2-40B4-BE49-F238E27FC236}">
                  <a16:creationId xmlns:a16="http://schemas.microsoft.com/office/drawing/2014/main" id="{2CCEEAF5-E85F-42D9-B753-126CB540DA00}"/>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50" name="Ovaal 149">
              <a:extLst>
                <a:ext uri="{FF2B5EF4-FFF2-40B4-BE49-F238E27FC236}">
                  <a16:creationId xmlns:a16="http://schemas.microsoft.com/office/drawing/2014/main" id="{BC4A6AEE-801F-4623-A191-78BFEFB0586F}"/>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grpSp>
          <p:nvGrpSpPr>
            <p:cNvPr id="151" name="Meer informatie">
              <a:extLst>
                <a:ext uri="{FF2B5EF4-FFF2-40B4-BE49-F238E27FC236}">
                  <a16:creationId xmlns:a16="http://schemas.microsoft.com/office/drawing/2014/main" id="{B14B5D17-4293-4467-939F-EAF0811A7A19}"/>
                </a:ext>
              </a:extLst>
            </p:cNvPr>
            <p:cNvGrpSpPr/>
            <p:nvPr userDrawn="1"/>
          </p:nvGrpSpPr>
          <p:grpSpPr>
            <a:xfrm>
              <a:off x="-3421298" y="5676071"/>
              <a:ext cx="3178515" cy="795662"/>
              <a:chOff x="-3741486" y="3387723"/>
              <a:chExt cx="3178515" cy="795662"/>
            </a:xfrm>
          </p:grpSpPr>
          <p:sp>
            <p:nvSpPr>
              <p:cNvPr id="219" name="Freeform 101">
                <a:extLst>
                  <a:ext uri="{FF2B5EF4-FFF2-40B4-BE49-F238E27FC236}">
                    <a16:creationId xmlns:a16="http://schemas.microsoft.com/office/drawing/2014/main" id="{8CF968F4-27F3-4322-9163-8D09F8157B6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220" name="Rechthoek 219">
                <a:extLst>
                  <a:ext uri="{FF2B5EF4-FFF2-40B4-BE49-F238E27FC236}">
                    <a16:creationId xmlns:a16="http://schemas.microsoft.com/office/drawing/2014/main" id="{3A7A95A9-65F5-4C90-8318-6DD0B16034AA}"/>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94" name="Rechte verbindingslijn 293">
                <a:extLst>
                  <a:ext uri="{FF2B5EF4-FFF2-40B4-BE49-F238E27FC236}">
                    <a16:creationId xmlns:a16="http://schemas.microsoft.com/office/drawing/2014/main" id="{3B48F04B-C98C-49C9-AE5B-B8763BE56171}"/>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52" name="Rechthoek 151">
              <a:extLst>
                <a:ext uri="{FF2B5EF4-FFF2-40B4-BE49-F238E27FC236}">
                  <a16:creationId xmlns:a16="http://schemas.microsoft.com/office/drawing/2014/main" id="{DC36D319-9352-447F-9C56-9DC2058DBD70}"/>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dirty="0">
                  <a:ln>
                    <a:noFill/>
                  </a:ln>
                  <a:solidFill>
                    <a:schemeClr val="accent1"/>
                  </a:solidFill>
                  <a:effectLst/>
                  <a:uLnTx/>
                  <a:uFillTx/>
                  <a:latin typeface="+mj-lt"/>
                  <a:cs typeface="Segoe UI Light" panose="020B0502040204020203" pitchFamily="34" charset="0"/>
                </a:rPr>
                <a:t>Using text levels</a:t>
              </a:r>
            </a:p>
          </p:txBody>
        </p:sp>
        <p:sp>
          <p:nvSpPr>
            <p:cNvPr id="153" name="Ovaal 152">
              <a:extLst>
                <a:ext uri="{FF2B5EF4-FFF2-40B4-BE49-F238E27FC236}">
                  <a16:creationId xmlns:a16="http://schemas.microsoft.com/office/drawing/2014/main" id="{5766150F-5411-4FE7-9504-B8A4FB9A6DCF}"/>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54" name="Rechte verbindingslijn 153">
              <a:extLst>
                <a:ext uri="{FF2B5EF4-FFF2-40B4-BE49-F238E27FC236}">
                  <a16:creationId xmlns:a16="http://schemas.microsoft.com/office/drawing/2014/main" id="{DB36D0A8-F28D-45E8-B841-A2BCEEFAD908}"/>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55" name="Groep 154">
              <a:extLst>
                <a:ext uri="{FF2B5EF4-FFF2-40B4-BE49-F238E27FC236}">
                  <a16:creationId xmlns:a16="http://schemas.microsoft.com/office/drawing/2014/main" id="{DA17ABEF-E993-4300-B88B-8B6A67670E42}"/>
                </a:ext>
              </a:extLst>
            </p:cNvPr>
            <p:cNvGrpSpPr/>
            <p:nvPr userDrawn="1"/>
          </p:nvGrpSpPr>
          <p:grpSpPr>
            <a:xfrm>
              <a:off x="-3437547" y="349413"/>
              <a:ext cx="2933825" cy="558875"/>
              <a:chOff x="-3419346" y="368233"/>
              <a:chExt cx="3904920" cy="743862"/>
            </a:xfrm>
          </p:grpSpPr>
          <p:sp>
            <p:nvSpPr>
              <p:cNvPr id="167" name="Rechthoek 166">
                <a:extLst>
                  <a:ext uri="{FF2B5EF4-FFF2-40B4-BE49-F238E27FC236}">
                    <a16:creationId xmlns:a16="http://schemas.microsoft.com/office/drawing/2014/main" id="{7E5503B0-D9F4-4AC6-84E0-A00520E5880C}"/>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dirty="0">
                    <a:solidFill>
                      <a:srgbClr val="C00000"/>
                    </a:solidFill>
                    <a:latin typeface="Arial" panose="020B0604020202020204" pitchFamily="34" charset="0"/>
                    <a:cs typeface="Arial" panose="020B0604020202020204" pitchFamily="34" charset="0"/>
                  </a:rPr>
                  <a:t>Home</a:t>
                </a:r>
              </a:p>
            </p:txBody>
          </p:sp>
          <p:cxnSp>
            <p:nvCxnSpPr>
              <p:cNvPr id="168" name="Rechte verbindingslijn 167">
                <a:extLst>
                  <a:ext uri="{FF2B5EF4-FFF2-40B4-BE49-F238E27FC236}">
                    <a16:creationId xmlns:a16="http://schemas.microsoft.com/office/drawing/2014/main" id="{AA777FA9-4EBA-4820-84C3-BCE6D1A05C68}"/>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Rechte verbindingslijn 168">
                <a:extLst>
                  <a:ext uri="{FF2B5EF4-FFF2-40B4-BE49-F238E27FC236}">
                    <a16:creationId xmlns:a16="http://schemas.microsoft.com/office/drawing/2014/main" id="{5B24AC4D-A947-4D98-9CE2-D40FBBD9CFF5}"/>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Rechthoek 169">
                <a:extLst>
                  <a:ext uri="{FF2B5EF4-FFF2-40B4-BE49-F238E27FC236}">
                    <a16:creationId xmlns:a16="http://schemas.microsoft.com/office/drawing/2014/main" id="{D8E52E4E-93F9-47B1-B7F3-3328D2B40ABC}"/>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nvGrpSpPr>
              <p:cNvPr id="171" name="Groep 170">
                <a:extLst>
                  <a:ext uri="{FF2B5EF4-FFF2-40B4-BE49-F238E27FC236}">
                    <a16:creationId xmlns:a16="http://schemas.microsoft.com/office/drawing/2014/main" id="{15307E87-319C-4A9B-984B-7A17E4BECE69}"/>
                  </a:ext>
                </a:extLst>
              </p:cNvPr>
              <p:cNvGrpSpPr/>
              <p:nvPr userDrawn="1"/>
            </p:nvGrpSpPr>
            <p:grpSpPr>
              <a:xfrm>
                <a:off x="-3002834" y="720303"/>
                <a:ext cx="182598" cy="143759"/>
                <a:chOff x="-3310843" y="700986"/>
                <a:chExt cx="182598" cy="143759"/>
              </a:xfrm>
            </p:grpSpPr>
            <p:grpSp>
              <p:nvGrpSpPr>
                <p:cNvPr id="210" name="Groep 209">
                  <a:extLst>
                    <a:ext uri="{FF2B5EF4-FFF2-40B4-BE49-F238E27FC236}">
                      <a16:creationId xmlns:a16="http://schemas.microsoft.com/office/drawing/2014/main" id="{027002C6-6B8D-4F0B-8E87-8142F49165F7}"/>
                    </a:ext>
                  </a:extLst>
                </p:cNvPr>
                <p:cNvGrpSpPr/>
                <p:nvPr userDrawn="1"/>
              </p:nvGrpSpPr>
              <p:grpSpPr>
                <a:xfrm>
                  <a:off x="-3310843" y="700986"/>
                  <a:ext cx="182598" cy="143759"/>
                  <a:chOff x="-3310843" y="700986"/>
                  <a:chExt cx="182598" cy="143759"/>
                </a:xfrm>
              </p:grpSpPr>
              <p:cxnSp>
                <p:nvCxnSpPr>
                  <p:cNvPr id="214" name="Rechte verbindingslijn 213">
                    <a:extLst>
                      <a:ext uri="{FF2B5EF4-FFF2-40B4-BE49-F238E27FC236}">
                        <a16:creationId xmlns:a16="http://schemas.microsoft.com/office/drawing/2014/main" id="{F0752E8D-284A-4A70-9ED3-E99488965A2D}"/>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15" name="Rechte verbindingslijn 214">
                    <a:extLst>
                      <a:ext uri="{FF2B5EF4-FFF2-40B4-BE49-F238E27FC236}">
                        <a16:creationId xmlns:a16="http://schemas.microsoft.com/office/drawing/2014/main" id="{0F7AEBC2-70F4-4220-8231-33254AE458AC}"/>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16" name="Rechte verbindingslijn 215">
                    <a:extLst>
                      <a:ext uri="{FF2B5EF4-FFF2-40B4-BE49-F238E27FC236}">
                        <a16:creationId xmlns:a16="http://schemas.microsoft.com/office/drawing/2014/main" id="{0E9DF3A8-3425-4438-B6D2-C7E53D2D186A}"/>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17" name="Rechte verbindingslijn 216">
                    <a:extLst>
                      <a:ext uri="{FF2B5EF4-FFF2-40B4-BE49-F238E27FC236}">
                        <a16:creationId xmlns:a16="http://schemas.microsoft.com/office/drawing/2014/main" id="{3D35159E-4BBA-4989-AB92-8B9C679F1A7D}"/>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18" name="Rechte verbindingslijn 217">
                    <a:extLst>
                      <a:ext uri="{FF2B5EF4-FFF2-40B4-BE49-F238E27FC236}">
                        <a16:creationId xmlns:a16="http://schemas.microsoft.com/office/drawing/2014/main" id="{F6C72B76-6906-4FA9-9B88-201FB507AEDB}"/>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11" name="Groep 210">
                  <a:extLst>
                    <a:ext uri="{FF2B5EF4-FFF2-40B4-BE49-F238E27FC236}">
                      <a16:creationId xmlns:a16="http://schemas.microsoft.com/office/drawing/2014/main" id="{CE419076-F1BD-46B5-BD73-4FE8B9D5C567}"/>
                    </a:ext>
                  </a:extLst>
                </p:cNvPr>
                <p:cNvGrpSpPr/>
                <p:nvPr userDrawn="1"/>
              </p:nvGrpSpPr>
              <p:grpSpPr>
                <a:xfrm flipH="1">
                  <a:off x="-3310774" y="735854"/>
                  <a:ext cx="88801" cy="72568"/>
                  <a:chOff x="-2091059" y="1395403"/>
                  <a:chExt cx="157316" cy="128558"/>
                </a:xfrm>
              </p:grpSpPr>
              <p:sp>
                <p:nvSpPr>
                  <p:cNvPr id="212" name="Rechthoek 211">
                    <a:extLst>
                      <a:ext uri="{FF2B5EF4-FFF2-40B4-BE49-F238E27FC236}">
                        <a16:creationId xmlns:a16="http://schemas.microsoft.com/office/drawing/2014/main" id="{74418182-957A-4646-9CBE-780B28333C2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13" name="Pijl: punthaak 212">
                    <a:extLst>
                      <a:ext uri="{FF2B5EF4-FFF2-40B4-BE49-F238E27FC236}">
                        <a16:creationId xmlns:a16="http://schemas.microsoft.com/office/drawing/2014/main" id="{5BED181D-4DA4-4F62-8E4A-B2D70F590DA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nvGrpSpPr>
              <p:cNvPr id="172" name="Groep 171">
                <a:extLst>
                  <a:ext uri="{FF2B5EF4-FFF2-40B4-BE49-F238E27FC236}">
                    <a16:creationId xmlns:a16="http://schemas.microsoft.com/office/drawing/2014/main" id="{D5E42FEF-CEB0-48ED-9537-ECEC96A601F4}"/>
                  </a:ext>
                </a:extLst>
              </p:cNvPr>
              <p:cNvGrpSpPr/>
              <p:nvPr userDrawn="1"/>
            </p:nvGrpSpPr>
            <p:grpSpPr>
              <a:xfrm>
                <a:off x="-3326107" y="720303"/>
                <a:ext cx="182598" cy="143759"/>
                <a:chOff x="-3634116" y="700986"/>
                <a:chExt cx="182598" cy="143759"/>
              </a:xfrm>
            </p:grpSpPr>
            <p:grpSp>
              <p:nvGrpSpPr>
                <p:cNvPr id="201" name="Groep 200">
                  <a:extLst>
                    <a:ext uri="{FF2B5EF4-FFF2-40B4-BE49-F238E27FC236}">
                      <a16:creationId xmlns:a16="http://schemas.microsoft.com/office/drawing/2014/main" id="{7D70A85C-BE3B-4ACC-B07C-65B6AE0B75F0}"/>
                    </a:ext>
                  </a:extLst>
                </p:cNvPr>
                <p:cNvGrpSpPr/>
                <p:nvPr userDrawn="1"/>
              </p:nvGrpSpPr>
              <p:grpSpPr>
                <a:xfrm>
                  <a:off x="-3634116" y="700986"/>
                  <a:ext cx="182598" cy="143759"/>
                  <a:chOff x="-3634116" y="700986"/>
                  <a:chExt cx="182598" cy="143759"/>
                </a:xfrm>
              </p:grpSpPr>
              <p:cxnSp>
                <p:nvCxnSpPr>
                  <p:cNvPr id="205" name="Rechte verbindingslijn 204">
                    <a:extLst>
                      <a:ext uri="{FF2B5EF4-FFF2-40B4-BE49-F238E27FC236}">
                        <a16:creationId xmlns:a16="http://schemas.microsoft.com/office/drawing/2014/main" id="{183BDE59-4E52-4764-94F8-C3CFA8B84408}"/>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06" name="Rechte verbindingslijn 205">
                    <a:extLst>
                      <a:ext uri="{FF2B5EF4-FFF2-40B4-BE49-F238E27FC236}">
                        <a16:creationId xmlns:a16="http://schemas.microsoft.com/office/drawing/2014/main" id="{D0E1B632-1059-4EF3-840B-F899C09BDA21}"/>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07" name="Rechte verbindingslijn 206">
                    <a:extLst>
                      <a:ext uri="{FF2B5EF4-FFF2-40B4-BE49-F238E27FC236}">
                        <a16:creationId xmlns:a16="http://schemas.microsoft.com/office/drawing/2014/main" id="{93B7B091-3F0E-40D2-A43F-86086FFB791F}"/>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08" name="Rechte verbindingslijn 207">
                    <a:extLst>
                      <a:ext uri="{FF2B5EF4-FFF2-40B4-BE49-F238E27FC236}">
                        <a16:creationId xmlns:a16="http://schemas.microsoft.com/office/drawing/2014/main" id="{6FB304FE-9CD2-4914-B4E4-CAB03FC1C1A3}"/>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09" name="Rechte verbindingslijn 208">
                    <a:extLst>
                      <a:ext uri="{FF2B5EF4-FFF2-40B4-BE49-F238E27FC236}">
                        <a16:creationId xmlns:a16="http://schemas.microsoft.com/office/drawing/2014/main" id="{ED70AFCB-4A6C-44B0-8DA7-80665502EC75}"/>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02" name="Groep 201">
                  <a:extLst>
                    <a:ext uri="{FF2B5EF4-FFF2-40B4-BE49-F238E27FC236}">
                      <a16:creationId xmlns:a16="http://schemas.microsoft.com/office/drawing/2014/main" id="{989EDE12-1A40-44C8-9B99-EDCC88985DD1}"/>
                    </a:ext>
                  </a:extLst>
                </p:cNvPr>
                <p:cNvGrpSpPr/>
                <p:nvPr userDrawn="1"/>
              </p:nvGrpSpPr>
              <p:grpSpPr>
                <a:xfrm>
                  <a:off x="-3634047" y="735854"/>
                  <a:ext cx="88801" cy="72568"/>
                  <a:chOff x="-2091059" y="1395403"/>
                  <a:chExt cx="157316" cy="128558"/>
                </a:xfrm>
              </p:grpSpPr>
              <p:sp>
                <p:nvSpPr>
                  <p:cNvPr id="203" name="Rechthoek 202">
                    <a:extLst>
                      <a:ext uri="{FF2B5EF4-FFF2-40B4-BE49-F238E27FC236}">
                        <a16:creationId xmlns:a16="http://schemas.microsoft.com/office/drawing/2014/main" id="{5C73E4DB-7AF4-4FEA-9792-76C29522CB6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04" name="Pijl: punthaak 203">
                    <a:extLst>
                      <a:ext uri="{FF2B5EF4-FFF2-40B4-BE49-F238E27FC236}">
                        <a16:creationId xmlns:a16="http://schemas.microsoft.com/office/drawing/2014/main" id="{CA17AD03-4BAE-445A-92C4-314CF7C4668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cxnSp>
            <p:nvCxnSpPr>
              <p:cNvPr id="173" name="Rechte verbindingslijn 172">
                <a:extLst>
                  <a:ext uri="{FF2B5EF4-FFF2-40B4-BE49-F238E27FC236}">
                    <a16:creationId xmlns:a16="http://schemas.microsoft.com/office/drawing/2014/main" id="{798557A1-8868-4EDC-90D5-2983FAF2A162}"/>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74" name="Rechte verbindingslijn 173">
                <a:extLst>
                  <a:ext uri="{FF2B5EF4-FFF2-40B4-BE49-F238E27FC236}">
                    <a16:creationId xmlns:a16="http://schemas.microsoft.com/office/drawing/2014/main" id="{E995682F-FA20-4BFB-8C1E-10E90FF3D632}"/>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75" name="Groep 174">
                <a:extLst>
                  <a:ext uri="{FF2B5EF4-FFF2-40B4-BE49-F238E27FC236}">
                    <a16:creationId xmlns:a16="http://schemas.microsoft.com/office/drawing/2014/main" id="{BE01C377-3D9E-4494-B8FD-F1A356872C00}"/>
                  </a:ext>
                </a:extLst>
              </p:cNvPr>
              <p:cNvGrpSpPr/>
              <p:nvPr userDrawn="1"/>
            </p:nvGrpSpPr>
            <p:grpSpPr>
              <a:xfrm>
                <a:off x="-2425037" y="370226"/>
                <a:ext cx="357690" cy="330595"/>
                <a:chOff x="-2721817" y="347336"/>
                <a:chExt cx="432805" cy="400021"/>
              </a:xfrm>
            </p:grpSpPr>
            <p:sp>
              <p:nvSpPr>
                <p:cNvPr id="190" name="Rechthoek 189">
                  <a:extLst>
                    <a:ext uri="{FF2B5EF4-FFF2-40B4-BE49-F238E27FC236}">
                      <a16:creationId xmlns:a16="http://schemas.microsoft.com/office/drawing/2014/main" id="{2B1B4C4F-02C0-41FB-9C76-220A6ADC7B9B}"/>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191" name="Groep 190">
                  <a:extLst>
                    <a:ext uri="{FF2B5EF4-FFF2-40B4-BE49-F238E27FC236}">
                      <a16:creationId xmlns:a16="http://schemas.microsoft.com/office/drawing/2014/main" id="{B7FD003B-3ADD-4D55-A99C-67BC4B1DB15D}"/>
                    </a:ext>
                  </a:extLst>
                </p:cNvPr>
                <p:cNvGrpSpPr/>
                <p:nvPr userDrawn="1"/>
              </p:nvGrpSpPr>
              <p:grpSpPr>
                <a:xfrm>
                  <a:off x="-2652453" y="431583"/>
                  <a:ext cx="294076" cy="231526"/>
                  <a:chOff x="-3634116" y="700986"/>
                  <a:chExt cx="182598" cy="143759"/>
                </a:xfrm>
              </p:grpSpPr>
              <p:grpSp>
                <p:nvGrpSpPr>
                  <p:cNvPr id="192" name="Groep 191">
                    <a:extLst>
                      <a:ext uri="{FF2B5EF4-FFF2-40B4-BE49-F238E27FC236}">
                        <a16:creationId xmlns:a16="http://schemas.microsoft.com/office/drawing/2014/main" id="{A8317D81-4FCF-4DF4-BDA9-2BB10F683EF9}"/>
                      </a:ext>
                    </a:extLst>
                  </p:cNvPr>
                  <p:cNvGrpSpPr/>
                  <p:nvPr userDrawn="1"/>
                </p:nvGrpSpPr>
                <p:grpSpPr>
                  <a:xfrm>
                    <a:off x="-3634116" y="700986"/>
                    <a:ext cx="182598" cy="143759"/>
                    <a:chOff x="-3634116" y="700986"/>
                    <a:chExt cx="182598" cy="143759"/>
                  </a:xfrm>
                </p:grpSpPr>
                <p:cxnSp>
                  <p:nvCxnSpPr>
                    <p:cNvPr id="196" name="Rechte verbindingslijn 195">
                      <a:extLst>
                        <a:ext uri="{FF2B5EF4-FFF2-40B4-BE49-F238E27FC236}">
                          <a16:creationId xmlns:a16="http://schemas.microsoft.com/office/drawing/2014/main" id="{6B265A3F-4E3D-42B1-8CF3-2609E0D179F2}"/>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197" name="Rechte verbindingslijn 196">
                      <a:extLst>
                        <a:ext uri="{FF2B5EF4-FFF2-40B4-BE49-F238E27FC236}">
                          <a16:creationId xmlns:a16="http://schemas.microsoft.com/office/drawing/2014/main" id="{FC4773D6-BDE0-4755-B13A-C4FED455734E}"/>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198" name="Rechte verbindingslijn 197">
                      <a:extLst>
                        <a:ext uri="{FF2B5EF4-FFF2-40B4-BE49-F238E27FC236}">
                          <a16:creationId xmlns:a16="http://schemas.microsoft.com/office/drawing/2014/main" id="{22F6452A-3FCF-4AFC-A154-DD96EAF7BB38}"/>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199" name="Rechte verbindingslijn 198">
                      <a:extLst>
                        <a:ext uri="{FF2B5EF4-FFF2-40B4-BE49-F238E27FC236}">
                          <a16:creationId xmlns:a16="http://schemas.microsoft.com/office/drawing/2014/main" id="{AFE88B9E-4386-43DF-92FF-5F09EF570253}"/>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00" name="Rechte verbindingslijn 199">
                      <a:extLst>
                        <a:ext uri="{FF2B5EF4-FFF2-40B4-BE49-F238E27FC236}">
                          <a16:creationId xmlns:a16="http://schemas.microsoft.com/office/drawing/2014/main" id="{64572827-53A3-4EFF-AF1B-181BBC00297D}"/>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193" name="Groep 192">
                    <a:extLst>
                      <a:ext uri="{FF2B5EF4-FFF2-40B4-BE49-F238E27FC236}">
                        <a16:creationId xmlns:a16="http://schemas.microsoft.com/office/drawing/2014/main" id="{E7D9F937-3534-4128-99D5-0C11FAFBD761}"/>
                      </a:ext>
                    </a:extLst>
                  </p:cNvPr>
                  <p:cNvGrpSpPr/>
                  <p:nvPr userDrawn="1"/>
                </p:nvGrpSpPr>
                <p:grpSpPr>
                  <a:xfrm>
                    <a:off x="-3634047" y="735854"/>
                    <a:ext cx="88801" cy="72568"/>
                    <a:chOff x="-2091059" y="1395403"/>
                    <a:chExt cx="157316" cy="128558"/>
                  </a:xfrm>
                </p:grpSpPr>
                <p:sp>
                  <p:nvSpPr>
                    <p:cNvPr id="194" name="Rechthoek 193">
                      <a:extLst>
                        <a:ext uri="{FF2B5EF4-FFF2-40B4-BE49-F238E27FC236}">
                          <a16:creationId xmlns:a16="http://schemas.microsoft.com/office/drawing/2014/main" id="{49472B98-D3A3-45A9-BF07-17F0D1E21D0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195" name="Pijl: punthaak 194">
                      <a:extLst>
                        <a:ext uri="{FF2B5EF4-FFF2-40B4-BE49-F238E27FC236}">
                          <a16:creationId xmlns:a16="http://schemas.microsoft.com/office/drawing/2014/main" id="{5A78B6DD-5786-4F7C-AC97-95DD67E400E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grpSp>
            <p:nvGrpSpPr>
              <p:cNvPr id="176" name="Groep 175">
                <a:extLst>
                  <a:ext uri="{FF2B5EF4-FFF2-40B4-BE49-F238E27FC236}">
                    <a16:creationId xmlns:a16="http://schemas.microsoft.com/office/drawing/2014/main" id="{8800064A-83A5-4826-BB05-5AE68E838732}"/>
                  </a:ext>
                </a:extLst>
              </p:cNvPr>
              <p:cNvGrpSpPr/>
              <p:nvPr userDrawn="1"/>
            </p:nvGrpSpPr>
            <p:grpSpPr>
              <a:xfrm>
                <a:off x="-2425037" y="781500"/>
                <a:ext cx="357690" cy="330595"/>
                <a:chOff x="-2721817" y="782525"/>
                <a:chExt cx="432805" cy="400021"/>
              </a:xfrm>
            </p:grpSpPr>
            <p:sp>
              <p:nvSpPr>
                <p:cNvPr id="179" name="Rechthoek 178">
                  <a:extLst>
                    <a:ext uri="{FF2B5EF4-FFF2-40B4-BE49-F238E27FC236}">
                      <a16:creationId xmlns:a16="http://schemas.microsoft.com/office/drawing/2014/main" id="{3626FDFB-160B-4359-A5AA-DF42F1282CB4}"/>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180" name="Groep 179">
                  <a:extLst>
                    <a:ext uri="{FF2B5EF4-FFF2-40B4-BE49-F238E27FC236}">
                      <a16:creationId xmlns:a16="http://schemas.microsoft.com/office/drawing/2014/main" id="{03A57E83-91E1-4F0D-A806-E73C569FE302}"/>
                    </a:ext>
                  </a:extLst>
                </p:cNvPr>
                <p:cNvGrpSpPr/>
                <p:nvPr userDrawn="1"/>
              </p:nvGrpSpPr>
              <p:grpSpPr>
                <a:xfrm>
                  <a:off x="-2652453" y="866772"/>
                  <a:ext cx="294076" cy="231526"/>
                  <a:chOff x="-3310843" y="700986"/>
                  <a:chExt cx="182598" cy="143759"/>
                </a:xfrm>
              </p:grpSpPr>
              <p:grpSp>
                <p:nvGrpSpPr>
                  <p:cNvPr id="181" name="Groep 180">
                    <a:extLst>
                      <a:ext uri="{FF2B5EF4-FFF2-40B4-BE49-F238E27FC236}">
                        <a16:creationId xmlns:a16="http://schemas.microsoft.com/office/drawing/2014/main" id="{CED11EB4-6F91-4314-9F94-4AD4EB44F72C}"/>
                      </a:ext>
                    </a:extLst>
                  </p:cNvPr>
                  <p:cNvGrpSpPr/>
                  <p:nvPr userDrawn="1"/>
                </p:nvGrpSpPr>
                <p:grpSpPr>
                  <a:xfrm>
                    <a:off x="-3310843" y="700986"/>
                    <a:ext cx="182598" cy="143759"/>
                    <a:chOff x="-3310843" y="700986"/>
                    <a:chExt cx="182598" cy="143759"/>
                  </a:xfrm>
                </p:grpSpPr>
                <p:cxnSp>
                  <p:nvCxnSpPr>
                    <p:cNvPr id="185" name="Rechte verbindingslijn 184">
                      <a:extLst>
                        <a:ext uri="{FF2B5EF4-FFF2-40B4-BE49-F238E27FC236}">
                          <a16:creationId xmlns:a16="http://schemas.microsoft.com/office/drawing/2014/main" id="{E3ED0C06-295E-4B97-A2E2-EB500FC64324}"/>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186" name="Rechte verbindingslijn 185">
                      <a:extLst>
                        <a:ext uri="{FF2B5EF4-FFF2-40B4-BE49-F238E27FC236}">
                          <a16:creationId xmlns:a16="http://schemas.microsoft.com/office/drawing/2014/main" id="{F7F844AF-62AF-4C8F-8298-3F7CFF0B74F3}"/>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187" name="Rechte verbindingslijn 186">
                      <a:extLst>
                        <a:ext uri="{FF2B5EF4-FFF2-40B4-BE49-F238E27FC236}">
                          <a16:creationId xmlns:a16="http://schemas.microsoft.com/office/drawing/2014/main" id="{3013A48D-2ABD-4CD1-9805-C2FEEA77DC1F}"/>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188" name="Rechte verbindingslijn 187">
                      <a:extLst>
                        <a:ext uri="{FF2B5EF4-FFF2-40B4-BE49-F238E27FC236}">
                          <a16:creationId xmlns:a16="http://schemas.microsoft.com/office/drawing/2014/main" id="{511EB2B2-611C-414B-82C3-ABA961C22327}"/>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189" name="Rechte verbindingslijn 188">
                      <a:extLst>
                        <a:ext uri="{FF2B5EF4-FFF2-40B4-BE49-F238E27FC236}">
                          <a16:creationId xmlns:a16="http://schemas.microsoft.com/office/drawing/2014/main" id="{CCD87C92-A0B6-4707-ABA2-DADEC08E0792}"/>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82" name="Groep 181">
                    <a:extLst>
                      <a:ext uri="{FF2B5EF4-FFF2-40B4-BE49-F238E27FC236}">
                        <a16:creationId xmlns:a16="http://schemas.microsoft.com/office/drawing/2014/main" id="{E8721577-C656-46F2-ADDC-1459625A478D}"/>
                      </a:ext>
                    </a:extLst>
                  </p:cNvPr>
                  <p:cNvGrpSpPr/>
                  <p:nvPr userDrawn="1"/>
                </p:nvGrpSpPr>
                <p:grpSpPr>
                  <a:xfrm flipH="1">
                    <a:off x="-3310774" y="735854"/>
                    <a:ext cx="88801" cy="72568"/>
                    <a:chOff x="-2091059" y="1395403"/>
                    <a:chExt cx="157316" cy="128558"/>
                  </a:xfrm>
                </p:grpSpPr>
                <p:sp>
                  <p:nvSpPr>
                    <p:cNvPr id="183" name="Rechthoek 182">
                      <a:extLst>
                        <a:ext uri="{FF2B5EF4-FFF2-40B4-BE49-F238E27FC236}">
                          <a16:creationId xmlns:a16="http://schemas.microsoft.com/office/drawing/2014/main" id="{4CD3E1AB-8C8E-4C37-BB6C-4DDCC84C087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184" name="Pijl: punthaak 183">
                      <a:extLst>
                        <a:ext uri="{FF2B5EF4-FFF2-40B4-BE49-F238E27FC236}">
                          <a16:creationId xmlns:a16="http://schemas.microsoft.com/office/drawing/2014/main" id="{306A1824-C023-4A15-AE26-670BB7DDC26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sp>
            <p:nvSpPr>
              <p:cNvPr id="177" name="Rechthoek 176">
                <a:extLst>
                  <a:ext uri="{FF2B5EF4-FFF2-40B4-BE49-F238E27FC236}">
                    <a16:creationId xmlns:a16="http://schemas.microsoft.com/office/drawing/2014/main" id="{F4283DB5-0799-42CC-B207-187CDD1FF07B}"/>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up</a:t>
                </a:r>
              </a:p>
            </p:txBody>
          </p:sp>
          <p:sp>
            <p:nvSpPr>
              <p:cNvPr id="178" name="Rechthoek 177">
                <a:extLst>
                  <a:ext uri="{FF2B5EF4-FFF2-40B4-BE49-F238E27FC236}">
                    <a16:creationId xmlns:a16="http://schemas.microsoft.com/office/drawing/2014/main" id="{4AA30BAC-9AD2-40A2-A4A9-209765E8DEB8}"/>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down</a:t>
                </a:r>
              </a:p>
            </p:txBody>
          </p:sp>
        </p:grpSp>
        <p:cxnSp>
          <p:nvCxnSpPr>
            <p:cNvPr id="156" name="Rechte verbindingslijn 155">
              <a:extLst>
                <a:ext uri="{FF2B5EF4-FFF2-40B4-BE49-F238E27FC236}">
                  <a16:creationId xmlns:a16="http://schemas.microsoft.com/office/drawing/2014/main" id="{A55DFA95-DF71-40E5-9A5B-CDFDC183107A}"/>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57" name="Ovaal 156">
              <a:extLst>
                <a:ext uri="{FF2B5EF4-FFF2-40B4-BE49-F238E27FC236}">
                  <a16:creationId xmlns:a16="http://schemas.microsoft.com/office/drawing/2014/main" id="{6B403784-61D6-45A0-BF95-A34C95154E18}"/>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58" name="Ovaal 157">
              <a:extLst>
                <a:ext uri="{FF2B5EF4-FFF2-40B4-BE49-F238E27FC236}">
                  <a16:creationId xmlns:a16="http://schemas.microsoft.com/office/drawing/2014/main" id="{E003D757-BBAA-403E-84B5-F75D5E690EF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63" name="Ovaal 162">
              <a:extLst>
                <a:ext uri="{FF2B5EF4-FFF2-40B4-BE49-F238E27FC236}">
                  <a16:creationId xmlns:a16="http://schemas.microsoft.com/office/drawing/2014/main" id="{8813AF89-BBB8-43D0-A4A6-5B458F6F4143}"/>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164" name="Ovaal 163">
              <a:extLst>
                <a:ext uri="{FF2B5EF4-FFF2-40B4-BE49-F238E27FC236}">
                  <a16:creationId xmlns:a16="http://schemas.microsoft.com/office/drawing/2014/main" id="{08DE666F-9CEF-4B11-8145-C30B10D9F03B}"/>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165" name="Rechthoek 164">
              <a:extLst>
                <a:ext uri="{FF2B5EF4-FFF2-40B4-BE49-F238E27FC236}">
                  <a16:creationId xmlns:a16="http://schemas.microsoft.com/office/drawing/2014/main" id="{828EA4A8-A537-4E82-A0AE-4CEDC5895AB5}"/>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Choose from:</a:t>
              </a:r>
            </a:p>
          </p:txBody>
        </p:sp>
        <p:sp>
          <p:nvSpPr>
            <p:cNvPr id="166" name="Rechthoek 165">
              <a:extLst>
                <a:ext uri="{FF2B5EF4-FFF2-40B4-BE49-F238E27FC236}">
                  <a16:creationId xmlns:a16="http://schemas.microsoft.com/office/drawing/2014/main" id="{A4BAD8C5-7D5A-4697-92F3-B17F24F9CB12}"/>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dirty="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dirty="0">
                  <a:solidFill>
                    <a:schemeClr val="tx1"/>
                  </a:solidFill>
                  <a:latin typeface="+mn-lt"/>
                  <a:ea typeface="+mn-ea"/>
                  <a:cs typeface="+mn-cs"/>
                </a:rPr>
                <a:t># </a:t>
              </a:r>
              <a:r>
                <a:rPr lang="en-GB" sz="1400" i="0" kern="1200" noProof="0" dirty="0" err="1">
                  <a:solidFill>
                    <a:schemeClr val="tx1"/>
                  </a:solidFill>
                  <a:latin typeface="+mn-lt"/>
                  <a:ea typeface="+mn-ea"/>
                  <a:cs typeface="+mn-cs"/>
                </a:rPr>
                <a:t>Abc</a:t>
              </a:r>
              <a:endParaRPr lang="en-GB" sz="1400" i="0" kern="1200" noProof="0" dirty="0">
                <a:solidFill>
                  <a:schemeClr val="tx1"/>
                </a:solidFill>
                <a:latin typeface="+mn-lt"/>
                <a:ea typeface="+mn-ea"/>
                <a:cs typeface="+mn-cs"/>
              </a:endParaRP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dirty="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dirty="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dirty="0" err="1">
                  <a:solidFill>
                    <a:schemeClr val="tx2"/>
                  </a:solidFill>
                  <a:latin typeface="+mj-lt"/>
                  <a:ea typeface="+mn-ea"/>
                  <a:cs typeface="+mn-cs"/>
                </a:rPr>
                <a:t>Subheader</a:t>
              </a:r>
              <a:r>
                <a:rPr lang="en-GB" sz="1800" b="1" i="0" kern="1200" cap="all" baseline="0" noProof="0" dirty="0">
                  <a:solidFill>
                    <a:schemeClr val="tx2"/>
                  </a:solidFill>
                  <a:latin typeface="+mj-lt"/>
                  <a:ea typeface="+mn-ea"/>
                  <a:cs typeface="+mn-cs"/>
                </a:rPr>
                <a:t>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dirty="0">
                  <a:solidFill>
                    <a:schemeClr val="tx1"/>
                  </a:solidFill>
                  <a:latin typeface="+mj-lt"/>
                  <a:ea typeface="+mn-ea"/>
                  <a:cs typeface="+mn-cs"/>
                </a:rPr>
                <a:t>Subtitle in text</a:t>
              </a:r>
            </a:p>
          </p:txBody>
        </p:sp>
      </p:grpSp>
      <p:sp>
        <p:nvSpPr>
          <p:cNvPr id="222" name="Vrije vorm: vorm 221">
            <a:extLst>
              <a:ext uri="{FF2B5EF4-FFF2-40B4-BE49-F238E27FC236}">
                <a16:creationId xmlns:a16="http://schemas.microsoft.com/office/drawing/2014/main" id="{C557F838-88B1-469C-8AC7-2FEA4C2FD0F7}"/>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223" name="Vrije vorm: vorm 222">
            <a:extLst>
              <a:ext uri="{FF2B5EF4-FFF2-40B4-BE49-F238E27FC236}">
                <a16:creationId xmlns:a16="http://schemas.microsoft.com/office/drawing/2014/main" id="{77703E96-F636-4C0D-87C9-15736EBF84EC}"/>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224" name="Vrije vorm: vorm 223">
            <a:extLst>
              <a:ext uri="{FF2B5EF4-FFF2-40B4-BE49-F238E27FC236}">
                <a16:creationId xmlns:a16="http://schemas.microsoft.com/office/drawing/2014/main" id="{5F9048D5-5643-4F1B-ACCC-4535BF91C584}"/>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225" name="Tijdelijke aanduiding voor tekst 20">
            <a:extLst>
              <a:ext uri="{FF2B5EF4-FFF2-40B4-BE49-F238E27FC236}">
                <a16:creationId xmlns:a16="http://schemas.microsoft.com/office/drawing/2014/main" id="{ED980D47-6230-41C6-A0E6-78147A0D0C12}"/>
              </a:ext>
            </a:extLst>
          </p:cNvPr>
          <p:cNvSpPr>
            <a:spLocks noGrp="1"/>
          </p:cNvSpPr>
          <p:nvPr>
            <p:ph type="body" sz="quarter" idx="20" hasCustomPrompt="1"/>
          </p:nvPr>
        </p:nvSpPr>
        <p:spPr>
          <a:xfrm>
            <a:off x="354638" y="308237"/>
            <a:ext cx="989033" cy="264467"/>
          </a:xfrm>
          <a:prstGeom prst="rect">
            <a:avLst/>
          </a:prstGeom>
          <a:blipFill>
            <a:blip r:embed="rId3"/>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sp>
        <p:nvSpPr>
          <p:cNvPr id="227" name="Tijdelijke aanduiding voor verticale tekst 2">
            <a:extLst>
              <a:ext uri="{FF2B5EF4-FFF2-40B4-BE49-F238E27FC236}">
                <a16:creationId xmlns:a16="http://schemas.microsoft.com/office/drawing/2014/main" id="{59B602E2-DA0A-4C91-B18B-453018356604}"/>
              </a:ext>
            </a:extLst>
          </p:cNvPr>
          <p:cNvSpPr>
            <a:spLocks noGrp="1"/>
          </p:cNvSpPr>
          <p:nvPr>
            <p:ph type="body" orient="vert" idx="1" hasCustomPrompt="1"/>
          </p:nvPr>
        </p:nvSpPr>
        <p:spPr>
          <a:xfrm>
            <a:off x="348231" y="1864360"/>
            <a:ext cx="4165219" cy="4665295"/>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dirty="0"/>
              <a:t>Click here to add a bullet.</a:t>
            </a:r>
          </a:p>
          <a:p>
            <a:pPr lvl="1"/>
            <a:r>
              <a:rPr lang="en-GB" noProof="0" dirty="0"/>
              <a:t>Sub-bullets</a:t>
            </a:r>
          </a:p>
          <a:p>
            <a:pPr lvl="2"/>
            <a:r>
              <a:rPr lang="en-GB" noProof="0" dirty="0"/>
              <a:t>Default text</a:t>
            </a:r>
          </a:p>
          <a:p>
            <a:pPr lvl="3"/>
            <a:r>
              <a:rPr lang="en-GB" noProof="0" dirty="0"/>
              <a:t>Numeric bullets</a:t>
            </a:r>
          </a:p>
          <a:p>
            <a:pPr lvl="4"/>
            <a:r>
              <a:rPr lang="en-GB" noProof="0" dirty="0"/>
              <a:t># </a:t>
            </a:r>
            <a:r>
              <a:rPr lang="en-GB" noProof="0" dirty="0" err="1"/>
              <a:t>Abc</a:t>
            </a:r>
            <a:endParaRPr lang="en-GB" noProof="0" dirty="0"/>
          </a:p>
          <a:p>
            <a:pPr lvl="5"/>
            <a:r>
              <a:rPr lang="en-GB" noProof="0" dirty="0"/>
              <a:t># Bullets</a:t>
            </a:r>
          </a:p>
          <a:p>
            <a:pPr lvl="6"/>
            <a:r>
              <a:rPr lang="en-GB" noProof="0" dirty="0"/>
              <a:t>title headers</a:t>
            </a:r>
          </a:p>
          <a:p>
            <a:pPr lvl="7"/>
            <a:r>
              <a:rPr lang="en-GB" noProof="0" dirty="0"/>
              <a:t>Subtitle headers </a:t>
            </a:r>
          </a:p>
          <a:p>
            <a:pPr lvl="8"/>
            <a:r>
              <a:rPr lang="en-GB" noProof="0" dirty="0"/>
              <a:t>Subtitle text</a:t>
            </a:r>
          </a:p>
        </p:txBody>
      </p:sp>
      <p:sp>
        <p:nvSpPr>
          <p:cNvPr id="228" name="Tekstvak 227">
            <a:extLst>
              <a:ext uri="{FF2B5EF4-FFF2-40B4-BE49-F238E27FC236}">
                <a16:creationId xmlns:a16="http://schemas.microsoft.com/office/drawing/2014/main" id="{9EC203FF-0E45-4142-A750-F9E1F32F1181}"/>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dirty="0">
                <a:solidFill>
                  <a:schemeClr val="accent2"/>
                </a:solidFill>
                <a:latin typeface="+mj-lt"/>
                <a:cs typeface="Calibri" panose="020F0502020204030204" pitchFamily="34" charset="0"/>
              </a:rPr>
              <a:t>TEXT + 2 GRAPHs</a:t>
            </a:r>
          </a:p>
        </p:txBody>
      </p:sp>
      <p:sp>
        <p:nvSpPr>
          <p:cNvPr id="233" name="Tijdelijke aanduiding voor grafiek 12">
            <a:extLst>
              <a:ext uri="{FF2B5EF4-FFF2-40B4-BE49-F238E27FC236}">
                <a16:creationId xmlns:a16="http://schemas.microsoft.com/office/drawing/2014/main" id="{1EA89C5D-7817-4894-86F1-1BFF430F46B4}"/>
              </a:ext>
            </a:extLst>
          </p:cNvPr>
          <p:cNvSpPr>
            <a:spLocks noGrp="1"/>
          </p:cNvSpPr>
          <p:nvPr>
            <p:ph type="chart" sz="quarter" idx="21" hasCustomPrompt="1"/>
          </p:nvPr>
        </p:nvSpPr>
        <p:spPr>
          <a:xfrm>
            <a:off x="4688304" y="4003859"/>
            <a:ext cx="7183051" cy="2529276"/>
          </a:xfrm>
          <a:prstGeom prst="rect">
            <a:avLst/>
          </a:prstGeom>
          <a:noFill/>
          <a:ln>
            <a:noFill/>
          </a:ln>
        </p:spPr>
        <p:txBody>
          <a:bodyPr bIns="1620000" anchor="ctr"/>
          <a:lstStyle>
            <a:lvl1pPr marL="0" indent="0" algn="ctr">
              <a:lnSpc>
                <a:spcPct val="90000"/>
              </a:lnSpc>
              <a:spcBef>
                <a:spcPts val="0"/>
              </a:spcBef>
              <a:spcAft>
                <a:spcPts val="0"/>
              </a:spcAft>
              <a:buNone/>
              <a:defRPr sz="1001" i="1">
                <a:solidFill>
                  <a:schemeClr val="tx1">
                    <a:lumMod val="50000"/>
                    <a:lumOff val="50000"/>
                  </a:schemeClr>
                </a:solidFill>
              </a:defRPr>
            </a:lvl1pPr>
          </a:lstStyle>
          <a:p>
            <a:r>
              <a:rPr lang="en-GB" noProof="0" dirty="0"/>
              <a:t>Click icon below to add a graph.</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159" name="Text Placeholder 8">
            <a:extLst>
              <a:ext uri="{FF2B5EF4-FFF2-40B4-BE49-F238E27FC236}">
                <a16:creationId xmlns:a16="http://schemas.microsoft.com/office/drawing/2014/main" id="{06D50069-97A7-4001-BE85-B05E90512D66}"/>
              </a:ext>
            </a:extLst>
          </p:cNvPr>
          <p:cNvSpPr>
            <a:spLocks noGrp="1"/>
          </p:cNvSpPr>
          <p:nvPr>
            <p:ph type="body" sz="quarter" idx="22"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dirty="0"/>
              <a:t>PLACE TITLE HERE</a:t>
            </a:r>
          </a:p>
        </p:txBody>
      </p:sp>
      <p:sp>
        <p:nvSpPr>
          <p:cNvPr id="3" name="Title 2">
            <a:extLst>
              <a:ext uri="{FF2B5EF4-FFF2-40B4-BE49-F238E27FC236}">
                <a16:creationId xmlns:a16="http://schemas.microsoft.com/office/drawing/2014/main" id="{BD1D8F6D-9CB5-4512-BB43-1DCFE204FCD5}"/>
              </a:ext>
            </a:extLst>
          </p:cNvPr>
          <p:cNvSpPr>
            <a:spLocks noGrp="1"/>
          </p:cNvSpPr>
          <p:nvPr>
            <p:ph type="title" hasCustomPrompt="1"/>
          </p:nvPr>
        </p:nvSpPr>
        <p:spPr>
          <a:xfrm>
            <a:off x="348232" y="1231900"/>
            <a:ext cx="4165218" cy="217426"/>
          </a:xfrm>
        </p:spPr>
        <p:txBody>
          <a:bodyPr/>
          <a:lstStyle>
            <a:lvl1pPr>
              <a:defRPr/>
            </a:lvl1pPr>
          </a:lstStyle>
          <a:p>
            <a:r>
              <a:rPr lang="en-GB" noProof="0" dirty="0"/>
              <a:t>TITLE OF THIS SLIDE</a:t>
            </a:r>
          </a:p>
        </p:txBody>
      </p:sp>
      <p:sp>
        <p:nvSpPr>
          <p:cNvPr id="229" name="Text Placeholder 8">
            <a:extLst>
              <a:ext uri="{FF2B5EF4-FFF2-40B4-BE49-F238E27FC236}">
                <a16:creationId xmlns:a16="http://schemas.microsoft.com/office/drawing/2014/main" id="{02BEA752-6EE5-4803-BD40-03506E52AF13}"/>
              </a:ext>
            </a:extLst>
          </p:cNvPr>
          <p:cNvSpPr>
            <a:spLocks noGrp="1"/>
          </p:cNvSpPr>
          <p:nvPr>
            <p:ph type="body" sz="quarter" idx="23" hasCustomPrompt="1"/>
          </p:nvPr>
        </p:nvSpPr>
        <p:spPr>
          <a:xfrm>
            <a:off x="348230" y="1548131"/>
            <a:ext cx="4165219" cy="189392"/>
          </a:xfrm>
        </p:spPr>
        <p:txBody>
          <a:bodyPr/>
          <a:lstStyle>
            <a:lvl1pPr marL="0" indent="0">
              <a:spcAft>
                <a:spcPts val="0"/>
              </a:spcAft>
              <a:buNone/>
              <a:defRPr b="1" cap="all" baseline="0">
                <a:solidFill>
                  <a:schemeClr val="accent1"/>
                </a:solidFill>
              </a:defRPr>
            </a:lvl1pPr>
          </a:lstStyle>
          <a:p>
            <a:pPr lvl="0"/>
            <a:r>
              <a:rPr lang="en-GB" noProof="0" dirty="0"/>
              <a:t>Place your subtitle here</a:t>
            </a:r>
          </a:p>
        </p:txBody>
      </p:sp>
    </p:spTree>
    <p:extLst>
      <p:ext uri="{BB962C8B-B14F-4D97-AF65-F5344CB8AC3E}">
        <p14:creationId xmlns:p14="http://schemas.microsoft.com/office/powerpoint/2010/main" val="3557697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13" name="Tijdelijke aanduiding voor grafiek 12"/>
          <p:cNvSpPr>
            <a:spLocks noGrp="1"/>
          </p:cNvSpPr>
          <p:nvPr>
            <p:ph type="chart" sz="quarter" idx="14" hasCustomPrompt="1"/>
          </p:nvPr>
        </p:nvSpPr>
        <p:spPr>
          <a:xfrm>
            <a:off x="348231" y="1860714"/>
            <a:ext cx="11506535" cy="4668937"/>
          </a:xfrm>
          <a:prstGeom prst="rect">
            <a:avLst/>
          </a:prstGeom>
          <a:noFill/>
          <a:ln>
            <a:noFill/>
          </a:ln>
        </p:spPr>
        <p:txBody>
          <a:bodyPr bIns="1620000" anchor="ctr"/>
          <a:lstStyle>
            <a:lvl1pPr marL="0" indent="0" algn="ctr">
              <a:lnSpc>
                <a:spcPct val="90000"/>
              </a:lnSpc>
              <a:spcBef>
                <a:spcPts val="0"/>
              </a:spcBef>
              <a:spcAft>
                <a:spcPts val="0"/>
              </a:spcAft>
              <a:buNone/>
              <a:defRPr sz="1001" i="1">
                <a:solidFill>
                  <a:schemeClr val="tx1">
                    <a:lumMod val="50000"/>
                    <a:lumOff val="50000"/>
                  </a:schemeClr>
                </a:solidFill>
              </a:defRPr>
            </a:lvl1pPr>
          </a:lstStyle>
          <a:p>
            <a:r>
              <a:rPr lang="en-GB" noProof="0" dirty="0"/>
              <a:t>Click icon below to add a graph.</a:t>
            </a:r>
            <a:br>
              <a:rPr lang="en-GB" noProof="0" dirty="0"/>
            </a:br>
            <a:br>
              <a:rPr lang="en-GB" noProof="0" dirty="0"/>
            </a:br>
            <a:r>
              <a:rPr lang="en-GB" noProof="0" dirty="0"/>
              <a:t>Need additional instructions?</a:t>
            </a:r>
            <a:br>
              <a:rPr lang="en-GB" noProof="0" dirty="0"/>
            </a:br>
            <a:r>
              <a:rPr lang="en-GB" noProof="0" dirty="0"/>
              <a:t>To the side of the slides there are further </a:t>
            </a:r>
            <a:br>
              <a:rPr lang="en-GB" noProof="0" dirty="0"/>
            </a:br>
            <a:r>
              <a:rPr lang="en-GB" noProof="0" dirty="0"/>
              <a:t>instructions how to process your content.</a:t>
            </a:r>
          </a:p>
        </p:txBody>
      </p:sp>
      <p:sp>
        <p:nvSpPr>
          <p:cNvPr id="4" name="Tijdelijke aanduiding voor datum 3"/>
          <p:cNvSpPr>
            <a:spLocks noGrp="1"/>
          </p:cNvSpPr>
          <p:nvPr>
            <p:ph type="dt" sz="half" idx="10"/>
          </p:nvPr>
        </p:nvSpPr>
        <p:spPr/>
        <p:txBody>
          <a:bodyPr/>
          <a:lstStyle/>
          <a:p>
            <a:fld id="{85528D73-C1AF-41A8-80D3-FCF7FE751033}" type="datetime2">
              <a:rPr lang="en-GB" noProof="0" smtClean="0"/>
              <a:t>Friday, 23 July 2021</a:t>
            </a:fld>
            <a:endParaRPr lang="en-GB" noProof="0" dirty="0"/>
          </a:p>
        </p:txBody>
      </p:sp>
      <p:sp>
        <p:nvSpPr>
          <p:cNvPr id="5" name="Tijdelijke aanduiding voor voettekst 4"/>
          <p:cNvSpPr>
            <a:spLocks noGrp="1"/>
          </p:cNvSpPr>
          <p:nvPr>
            <p:ph type="ftr" sz="quarter" idx="11"/>
          </p:nvPr>
        </p:nvSpPr>
        <p:spPr/>
        <p:txBody>
          <a:bodyPr/>
          <a:lstStyle/>
          <a:p>
            <a:r>
              <a:rPr lang="en-GB" noProof="0" dirty="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dirty="0"/>
          </a:p>
        </p:txBody>
      </p:sp>
      <p:sp>
        <p:nvSpPr>
          <p:cNvPr id="7" name="Tekstvak 6"/>
          <p:cNvSpPr txBox="1"/>
          <p:nvPr userDrawn="1"/>
        </p:nvSpPr>
        <p:spPr>
          <a:xfrm>
            <a:off x="-10750" y="-662296"/>
            <a:ext cx="12192000" cy="461665"/>
          </a:xfrm>
          <a:prstGeom prst="rect">
            <a:avLst/>
          </a:prstGeom>
          <a:noFill/>
        </p:spPr>
        <p:txBody>
          <a:bodyPr wrap="square" rtlCol="0">
            <a:spAutoFit/>
          </a:bodyPr>
          <a:lstStyle/>
          <a:p>
            <a:pPr marL="0" algn="ctr" defTabSz="914423" rtl="0" eaLnBrk="1" latinLnBrk="0" hangingPunct="1"/>
            <a:r>
              <a:rPr lang="en-GB" sz="2400" b="0" kern="1200" spc="50" baseline="0" noProof="0" dirty="0">
                <a:solidFill>
                  <a:schemeClr val="accent2"/>
                </a:solidFill>
                <a:latin typeface="+mj-lt"/>
                <a:ea typeface="+mn-ea"/>
                <a:cs typeface="Calibri" panose="020F0502020204030204" pitchFamily="34" charset="0"/>
              </a:rPr>
              <a:t>GRAPH</a:t>
            </a:r>
          </a:p>
        </p:txBody>
      </p:sp>
      <p:grpSp>
        <p:nvGrpSpPr>
          <p:cNvPr id="126" name="Instruction">
            <a:extLst>
              <a:ext uri="{FF2B5EF4-FFF2-40B4-BE49-F238E27FC236}">
                <a16:creationId xmlns:a16="http://schemas.microsoft.com/office/drawing/2014/main" id="{793F9FFB-4556-49FC-81CE-2A7B08B4C37D}"/>
              </a:ext>
            </a:extLst>
          </p:cNvPr>
          <p:cNvGrpSpPr/>
          <p:nvPr userDrawn="1"/>
        </p:nvGrpSpPr>
        <p:grpSpPr>
          <a:xfrm>
            <a:off x="12389714" y="2813292"/>
            <a:ext cx="3183678" cy="2546619"/>
            <a:chOff x="12389714" y="4327164"/>
            <a:chExt cx="3183677" cy="2546619"/>
          </a:xfrm>
        </p:grpSpPr>
        <p:grpSp>
          <p:nvGrpSpPr>
            <p:cNvPr id="127" name="Meer informatie">
              <a:extLst>
                <a:ext uri="{FF2B5EF4-FFF2-40B4-BE49-F238E27FC236}">
                  <a16:creationId xmlns:a16="http://schemas.microsoft.com/office/drawing/2014/main" id="{B8C84CF8-3948-49A4-A342-23E0FE904E66}"/>
                </a:ext>
              </a:extLst>
            </p:cNvPr>
            <p:cNvGrpSpPr/>
            <p:nvPr userDrawn="1"/>
          </p:nvGrpSpPr>
          <p:grpSpPr>
            <a:xfrm>
              <a:off x="12394875" y="6090510"/>
              <a:ext cx="3178515" cy="783273"/>
              <a:chOff x="-3741486" y="3359148"/>
              <a:chExt cx="3178515" cy="783273"/>
            </a:xfrm>
          </p:grpSpPr>
          <p:sp>
            <p:nvSpPr>
              <p:cNvPr id="216" name="Freeform 101">
                <a:extLst>
                  <a:ext uri="{FF2B5EF4-FFF2-40B4-BE49-F238E27FC236}">
                    <a16:creationId xmlns:a16="http://schemas.microsoft.com/office/drawing/2014/main" id="{9D3EB1F8-23A2-4A06-AA40-FB247D95C8B3}"/>
                  </a:ext>
                </a:extLst>
              </p:cNvPr>
              <p:cNvSpPr>
                <a:spLocks noEditPoints="1"/>
              </p:cNvSpPr>
              <p:nvPr/>
            </p:nvSpPr>
            <p:spPr bwMode="auto">
              <a:xfrm>
                <a:off x="-3741486" y="3359148"/>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217" name="Rechthoek 216">
                <a:extLst>
                  <a:ext uri="{FF2B5EF4-FFF2-40B4-BE49-F238E27FC236}">
                    <a16:creationId xmlns:a16="http://schemas.microsoft.com/office/drawing/2014/main" id="{BD9D6A1C-5525-4F93-9C77-D63E6E84F10C}"/>
                  </a:ext>
                </a:extLst>
              </p:cNvPr>
              <p:cNvSpPr/>
              <p:nvPr userDrawn="1"/>
            </p:nvSpPr>
            <p:spPr>
              <a:xfrm>
                <a:off x="-3380966" y="3431177"/>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18" name="Rechte verbindingslijn 217">
                <a:extLst>
                  <a:ext uri="{FF2B5EF4-FFF2-40B4-BE49-F238E27FC236}">
                    <a16:creationId xmlns:a16="http://schemas.microsoft.com/office/drawing/2014/main" id="{4F423DEF-95A7-4E11-B5A3-2CB64927914C}"/>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cxnSp>
          <p:nvCxnSpPr>
            <p:cNvPr id="175" name="Rechte verbindingslijn 174">
              <a:extLst>
                <a:ext uri="{FF2B5EF4-FFF2-40B4-BE49-F238E27FC236}">
                  <a16:creationId xmlns:a16="http://schemas.microsoft.com/office/drawing/2014/main" id="{942A8EBF-3264-4609-B27E-6B001D21736C}"/>
                </a:ext>
              </a:extLst>
            </p:cNvPr>
            <p:cNvCxnSpPr>
              <a:cxnSpLocks/>
            </p:cNvCxnSpPr>
            <p:nvPr userDrawn="1"/>
          </p:nvCxnSpPr>
          <p:spPr>
            <a:xfrm>
              <a:off x="12395374" y="5963729"/>
              <a:ext cx="3178017" cy="0"/>
            </a:xfrm>
            <a:prstGeom prst="line">
              <a:avLst/>
            </a:prstGeom>
            <a:noFill/>
            <a:ln w="3175" cap="flat" cmpd="sng" algn="ctr">
              <a:solidFill>
                <a:schemeClr val="accent1"/>
              </a:solidFill>
              <a:prstDash val="solid"/>
            </a:ln>
            <a:effectLst/>
          </p:spPr>
        </p:cxnSp>
        <p:sp>
          <p:nvSpPr>
            <p:cNvPr id="176" name="Rechthoek 175">
              <a:extLst>
                <a:ext uri="{FF2B5EF4-FFF2-40B4-BE49-F238E27FC236}">
                  <a16:creationId xmlns:a16="http://schemas.microsoft.com/office/drawing/2014/main" id="{4B0738F5-1F7E-4CB8-9246-DD73301E0E61}"/>
                </a:ext>
              </a:extLst>
            </p:cNvPr>
            <p:cNvSpPr/>
            <p:nvPr userDrawn="1"/>
          </p:nvSpPr>
          <p:spPr>
            <a:xfrm>
              <a:off x="12395375" y="4327164"/>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Edit data of Chart</a:t>
              </a:r>
            </a:p>
          </p:txBody>
        </p:sp>
        <p:sp>
          <p:nvSpPr>
            <p:cNvPr id="177" name="Ovaal 176">
              <a:extLst>
                <a:ext uri="{FF2B5EF4-FFF2-40B4-BE49-F238E27FC236}">
                  <a16:creationId xmlns:a16="http://schemas.microsoft.com/office/drawing/2014/main" id="{2E47C6B7-27D9-42F9-A378-DEEB713E66D3}"/>
                </a:ext>
              </a:extLst>
            </p:cNvPr>
            <p:cNvSpPr/>
            <p:nvPr userDrawn="1"/>
          </p:nvSpPr>
          <p:spPr>
            <a:xfrm>
              <a:off x="12389714" y="470625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78" name="Rechte verbindingslijn 177">
              <a:extLst>
                <a:ext uri="{FF2B5EF4-FFF2-40B4-BE49-F238E27FC236}">
                  <a16:creationId xmlns:a16="http://schemas.microsoft.com/office/drawing/2014/main" id="{E8055C94-4175-4851-9B3A-4E15EBC10C87}"/>
                </a:ext>
              </a:extLst>
            </p:cNvPr>
            <p:cNvCxnSpPr>
              <a:cxnSpLocks/>
            </p:cNvCxnSpPr>
            <p:nvPr userDrawn="1"/>
          </p:nvCxnSpPr>
          <p:spPr>
            <a:xfrm>
              <a:off x="12395374" y="4584932"/>
              <a:ext cx="3178017" cy="0"/>
            </a:xfrm>
            <a:prstGeom prst="line">
              <a:avLst/>
            </a:prstGeom>
            <a:noFill/>
            <a:ln w="3175" cap="flat" cmpd="sng" algn="ctr">
              <a:solidFill>
                <a:schemeClr val="accent1"/>
              </a:solidFill>
              <a:prstDash val="solid"/>
            </a:ln>
            <a:effectLst/>
          </p:spPr>
        </p:cxnSp>
        <p:sp>
          <p:nvSpPr>
            <p:cNvPr id="183" name="Rechthoek 182">
              <a:extLst>
                <a:ext uri="{FF2B5EF4-FFF2-40B4-BE49-F238E27FC236}">
                  <a16:creationId xmlns:a16="http://schemas.microsoft.com/office/drawing/2014/main" id="{95EF4349-0D57-42F2-AD50-99E5FF58E63E}"/>
                </a:ext>
              </a:extLst>
            </p:cNvPr>
            <p:cNvSpPr/>
            <p:nvPr userDrawn="1"/>
          </p:nvSpPr>
          <p:spPr>
            <a:xfrm>
              <a:off x="12755395" y="4772316"/>
              <a:ext cx="2817995" cy="314439"/>
            </a:xfrm>
            <a:prstGeom prst="rect">
              <a:avLst/>
            </a:prstGeom>
            <a:noFill/>
            <a:ln w="25400" cap="flat" cmpd="sng" algn="ctr">
              <a:noFill/>
              <a:prstDash val="solid"/>
            </a:ln>
            <a:effectLst/>
          </p:spPr>
          <p:txBody>
            <a:bodyPr lIns="0" tIns="0" rIns="0" bIns="0" rtlCol="0" anchor="t"/>
            <a:lstStyle/>
            <a:p>
              <a:pPr lvl="0" fontAlgn="auto">
                <a:spcBef>
                  <a:spcPts val="0"/>
                </a:spcBef>
                <a:spcAft>
                  <a:spcPts val="0"/>
                </a:spcAft>
                <a:defRPr/>
              </a:pPr>
              <a:r>
                <a:rPr lang="en-GB" sz="1100" kern="0" noProof="0" dirty="0">
                  <a:solidFill>
                    <a:schemeClr val="tx1"/>
                  </a:solidFill>
                  <a:latin typeface="+mn-lt"/>
                  <a:cs typeface="Segoe UI Light" panose="020B0502040204020203" pitchFamily="34" charset="0"/>
                </a:rPr>
                <a:t>Select the chart, click with the right mouse button and choose </a:t>
              </a:r>
              <a:r>
                <a:rPr lang="en-GB" sz="1100" b="1" kern="0" noProof="0" dirty="0">
                  <a:solidFill>
                    <a:schemeClr val="tx1"/>
                  </a:solidFill>
                  <a:latin typeface="+mn-lt"/>
                  <a:cs typeface="Segoe UI Light" panose="020B0502040204020203" pitchFamily="34" charset="0"/>
                </a:rPr>
                <a:t>‘Edit data’</a:t>
              </a:r>
            </a:p>
          </p:txBody>
        </p:sp>
        <p:grpSp>
          <p:nvGrpSpPr>
            <p:cNvPr id="184" name="Groep 183">
              <a:extLst>
                <a:ext uri="{FF2B5EF4-FFF2-40B4-BE49-F238E27FC236}">
                  <a16:creationId xmlns:a16="http://schemas.microsoft.com/office/drawing/2014/main" id="{DB7113BD-E531-4096-A522-AC20852ACB5B}"/>
                </a:ext>
              </a:extLst>
            </p:cNvPr>
            <p:cNvGrpSpPr/>
            <p:nvPr userDrawn="1"/>
          </p:nvGrpSpPr>
          <p:grpSpPr>
            <a:xfrm>
              <a:off x="12755394" y="5222855"/>
              <a:ext cx="1714530" cy="639425"/>
              <a:chOff x="12757283" y="4365594"/>
              <a:chExt cx="1714530" cy="639425"/>
            </a:xfrm>
          </p:grpSpPr>
          <p:sp>
            <p:nvSpPr>
              <p:cNvPr id="185" name="Rechthoek 184">
                <a:extLst>
                  <a:ext uri="{FF2B5EF4-FFF2-40B4-BE49-F238E27FC236}">
                    <a16:creationId xmlns:a16="http://schemas.microsoft.com/office/drawing/2014/main" id="{828A1A2E-78B6-4C54-AC5A-4FB0421A7312}"/>
                  </a:ext>
                </a:extLst>
              </p:cNvPr>
              <p:cNvSpPr/>
              <p:nvPr userDrawn="1"/>
            </p:nvSpPr>
            <p:spPr>
              <a:xfrm>
                <a:off x="12757283" y="4365594"/>
                <a:ext cx="1626818"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endParaRPr lang="en-GB" sz="800" b="0" noProof="0" dirty="0">
                  <a:solidFill>
                    <a:schemeClr val="tx1"/>
                  </a:solidFill>
                  <a:latin typeface="Arial" panose="020B0604020202020204" pitchFamily="34" charset="0"/>
                  <a:cs typeface="Arial" panose="020B0604020202020204" pitchFamily="34" charset="0"/>
                </a:endParaRPr>
              </a:p>
            </p:txBody>
          </p:sp>
          <p:sp>
            <p:nvSpPr>
              <p:cNvPr id="186" name="Rechthoek 185">
                <a:extLst>
                  <a:ext uri="{FF2B5EF4-FFF2-40B4-BE49-F238E27FC236}">
                    <a16:creationId xmlns:a16="http://schemas.microsoft.com/office/drawing/2014/main" id="{4D987274-AA81-42D2-8750-4EB6E045BE58}"/>
                  </a:ext>
                </a:extLst>
              </p:cNvPr>
              <p:cNvSpPr/>
              <p:nvPr userDrawn="1"/>
            </p:nvSpPr>
            <p:spPr>
              <a:xfrm>
                <a:off x="12768263" y="4676983"/>
                <a:ext cx="1609231"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sp>
            <p:nvSpPr>
              <p:cNvPr id="187" name="Tekstvak 186">
                <a:extLst>
                  <a:ext uri="{FF2B5EF4-FFF2-40B4-BE49-F238E27FC236}">
                    <a16:creationId xmlns:a16="http://schemas.microsoft.com/office/drawing/2014/main" id="{9C4590F8-D412-499C-818E-ECBD887BAE1D}"/>
                  </a:ext>
                </a:extLst>
              </p:cNvPr>
              <p:cNvSpPr txBox="1"/>
              <p:nvPr userDrawn="1"/>
            </p:nvSpPr>
            <p:spPr>
              <a:xfrm>
                <a:off x="12997648" y="4404704"/>
                <a:ext cx="1248154"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Change chart type</a:t>
                </a:r>
              </a:p>
            </p:txBody>
          </p:sp>
          <p:sp>
            <p:nvSpPr>
              <p:cNvPr id="188" name="Tekstvak 187">
                <a:extLst>
                  <a:ext uri="{FF2B5EF4-FFF2-40B4-BE49-F238E27FC236}">
                    <a16:creationId xmlns:a16="http://schemas.microsoft.com/office/drawing/2014/main" id="{C8CDF372-2DBD-45DE-BC19-3E45733F0387}"/>
                  </a:ext>
                </a:extLst>
              </p:cNvPr>
              <p:cNvSpPr txBox="1"/>
              <p:nvPr userDrawn="1"/>
            </p:nvSpPr>
            <p:spPr>
              <a:xfrm>
                <a:off x="12984220" y="4725830"/>
                <a:ext cx="1274711" cy="216982"/>
              </a:xfrm>
              <a:prstGeom prst="rect">
                <a:avLst/>
              </a:prstGeom>
              <a:noFill/>
            </p:spPr>
            <p:txBody>
              <a:bodyPr wrap="square" rtlCol="0">
                <a:spAutoFit/>
              </a:bodyPr>
              <a:lstStyle/>
              <a:p>
                <a:pPr marL="0" algn="l" defTabSz="1217543" rtl="0" eaLnBrk="1" latinLnBrk="0" hangingPunct="1">
                  <a:lnSpc>
                    <a:spcPct val="90000"/>
                  </a:lnSpc>
                  <a:spcBef>
                    <a:spcPts val="601"/>
                  </a:spcBef>
                  <a:spcAft>
                    <a:spcPts val="601"/>
                  </a:spcAft>
                </a:pPr>
                <a:r>
                  <a:rPr lang="en-GB" sz="900" b="0" kern="1200" noProof="0" dirty="0">
                    <a:solidFill>
                      <a:schemeClr val="tx1"/>
                    </a:solidFill>
                    <a:latin typeface="Arial" panose="020B0604020202020204" pitchFamily="34" charset="0"/>
                    <a:ea typeface="+mn-ea"/>
                    <a:cs typeface="Arial" panose="020B0604020202020204" pitchFamily="34" charset="0"/>
                  </a:rPr>
                  <a:t>Edit data</a:t>
                </a:r>
              </a:p>
            </p:txBody>
          </p:sp>
          <p:pic>
            <p:nvPicPr>
              <p:cNvPr id="189" name="Picture 3">
                <a:extLst>
                  <a:ext uri="{FF2B5EF4-FFF2-40B4-BE49-F238E27FC236}">
                    <a16:creationId xmlns:a16="http://schemas.microsoft.com/office/drawing/2014/main" id="{C1BCCDF6-DBF0-47DC-96E5-F98953866889}"/>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328727" y="477368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0" name="Groep 189">
                <a:extLst>
                  <a:ext uri="{FF2B5EF4-FFF2-40B4-BE49-F238E27FC236}">
                    <a16:creationId xmlns:a16="http://schemas.microsoft.com/office/drawing/2014/main" id="{C54BBA8A-168C-4BE1-BE61-7AC88D3702D6}"/>
                  </a:ext>
                </a:extLst>
              </p:cNvPr>
              <p:cNvGrpSpPr/>
              <p:nvPr userDrawn="1"/>
            </p:nvGrpSpPr>
            <p:grpSpPr>
              <a:xfrm>
                <a:off x="12831198" y="4432250"/>
                <a:ext cx="139861" cy="152244"/>
                <a:chOff x="12574450" y="6053892"/>
                <a:chExt cx="169232" cy="184215"/>
              </a:xfrm>
            </p:grpSpPr>
            <p:sp>
              <p:nvSpPr>
                <p:cNvPr id="213" name="Rechthoek 212">
                  <a:extLst>
                    <a:ext uri="{FF2B5EF4-FFF2-40B4-BE49-F238E27FC236}">
                      <a16:creationId xmlns:a16="http://schemas.microsoft.com/office/drawing/2014/main" id="{426C4840-A6F9-4208-8893-91EC0F1CBE60}"/>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214" name="Rechthoek 213">
                  <a:extLst>
                    <a:ext uri="{FF2B5EF4-FFF2-40B4-BE49-F238E27FC236}">
                      <a16:creationId xmlns:a16="http://schemas.microsoft.com/office/drawing/2014/main" id="{A88B04BA-A673-4FC2-811B-99F0EBE6CD29}"/>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sp>
              <p:nvSpPr>
                <p:cNvPr id="215" name="Rechthoek 214">
                  <a:extLst>
                    <a:ext uri="{FF2B5EF4-FFF2-40B4-BE49-F238E27FC236}">
                      <a16:creationId xmlns:a16="http://schemas.microsoft.com/office/drawing/2014/main" id="{E56C733E-890C-443E-83F6-5D3583C2AAF6}"/>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dirty="0">
                    <a:solidFill>
                      <a:schemeClr val="tx2"/>
                    </a:solidFill>
                    <a:latin typeface="+mn-lt"/>
                  </a:endParaRPr>
                </a:p>
              </p:txBody>
            </p:sp>
          </p:grpSp>
          <p:grpSp>
            <p:nvGrpSpPr>
              <p:cNvPr id="191" name="Groep 190">
                <a:extLst>
                  <a:ext uri="{FF2B5EF4-FFF2-40B4-BE49-F238E27FC236}">
                    <a16:creationId xmlns:a16="http://schemas.microsoft.com/office/drawing/2014/main" id="{44421FD3-E8E6-444A-976D-8BF4AFBDD5A0}"/>
                  </a:ext>
                </a:extLst>
              </p:cNvPr>
              <p:cNvGrpSpPr/>
              <p:nvPr userDrawn="1"/>
            </p:nvGrpSpPr>
            <p:grpSpPr>
              <a:xfrm>
                <a:off x="12831198" y="4748585"/>
                <a:ext cx="184916" cy="120210"/>
                <a:chOff x="8815516" y="1076284"/>
                <a:chExt cx="503174" cy="327105"/>
              </a:xfrm>
            </p:grpSpPr>
            <p:sp>
              <p:nvSpPr>
                <p:cNvPr id="192" name="Rechthoek 191">
                  <a:extLst>
                    <a:ext uri="{FF2B5EF4-FFF2-40B4-BE49-F238E27FC236}">
                      <a16:creationId xmlns:a16="http://schemas.microsoft.com/office/drawing/2014/main" id="{FB0E3173-AD0F-4C39-8467-1038C6B0960A}"/>
                    </a:ext>
                  </a:extLst>
                </p:cNvPr>
                <p:cNvSpPr/>
                <p:nvPr userDrawn="1"/>
              </p:nvSpPr>
              <p:spPr>
                <a:xfrm>
                  <a:off x="8815516" y="1133167"/>
                  <a:ext cx="372729" cy="23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193" name="Groep 192">
                  <a:extLst>
                    <a:ext uri="{FF2B5EF4-FFF2-40B4-BE49-F238E27FC236}">
                      <a16:creationId xmlns:a16="http://schemas.microsoft.com/office/drawing/2014/main" id="{CE368828-4123-4E64-A4A9-82B58793630C}"/>
                    </a:ext>
                  </a:extLst>
                </p:cNvPr>
                <p:cNvGrpSpPr/>
                <p:nvPr userDrawn="1"/>
              </p:nvGrpSpPr>
              <p:grpSpPr>
                <a:xfrm>
                  <a:off x="8815517" y="1076284"/>
                  <a:ext cx="503173" cy="327105"/>
                  <a:chOff x="1351248" y="-683635"/>
                  <a:chExt cx="503173" cy="327105"/>
                </a:xfrm>
              </p:grpSpPr>
              <p:grpSp>
                <p:nvGrpSpPr>
                  <p:cNvPr id="194" name="Groep 193">
                    <a:extLst>
                      <a:ext uri="{FF2B5EF4-FFF2-40B4-BE49-F238E27FC236}">
                        <a16:creationId xmlns:a16="http://schemas.microsoft.com/office/drawing/2014/main" id="{CB12E4F3-CF23-4B5F-8522-51F82D89DF76}"/>
                      </a:ext>
                    </a:extLst>
                  </p:cNvPr>
                  <p:cNvGrpSpPr/>
                  <p:nvPr userDrawn="1"/>
                </p:nvGrpSpPr>
                <p:grpSpPr>
                  <a:xfrm>
                    <a:off x="1351248" y="-683635"/>
                    <a:ext cx="375186" cy="293652"/>
                    <a:chOff x="1094874" y="-884923"/>
                    <a:chExt cx="884668" cy="692417"/>
                  </a:xfrm>
                </p:grpSpPr>
                <p:sp>
                  <p:nvSpPr>
                    <p:cNvPr id="199" name="Rechthoek 198">
                      <a:extLst>
                        <a:ext uri="{FF2B5EF4-FFF2-40B4-BE49-F238E27FC236}">
                          <a16:creationId xmlns:a16="http://schemas.microsoft.com/office/drawing/2014/main" id="{C1D0349F-5D7C-410D-B8FB-BE018567CA10}"/>
                        </a:ext>
                      </a:extLst>
                    </p:cNvPr>
                    <p:cNvSpPr/>
                    <p:nvPr userDrawn="1"/>
                  </p:nvSpPr>
                  <p:spPr>
                    <a:xfrm>
                      <a:off x="1094874" y="-884923"/>
                      <a:ext cx="878304" cy="145579"/>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200" name="Groep 199">
                      <a:extLst>
                        <a:ext uri="{FF2B5EF4-FFF2-40B4-BE49-F238E27FC236}">
                          <a16:creationId xmlns:a16="http://schemas.microsoft.com/office/drawing/2014/main" id="{234D73D1-DC5C-4D25-AA89-EA66A644FE08}"/>
                        </a:ext>
                      </a:extLst>
                    </p:cNvPr>
                    <p:cNvGrpSpPr/>
                    <p:nvPr userDrawn="1"/>
                  </p:nvGrpSpPr>
                  <p:grpSpPr>
                    <a:xfrm>
                      <a:off x="1094874" y="-878306"/>
                      <a:ext cx="867364" cy="685800"/>
                      <a:chOff x="1094874" y="-878306"/>
                      <a:chExt cx="867364" cy="613611"/>
                    </a:xfrm>
                  </p:grpSpPr>
                  <p:cxnSp>
                    <p:nvCxnSpPr>
                      <p:cNvPr id="206" name="Rechte verbindingslijn 205">
                        <a:extLst>
                          <a:ext uri="{FF2B5EF4-FFF2-40B4-BE49-F238E27FC236}">
                            <a16:creationId xmlns:a16="http://schemas.microsoft.com/office/drawing/2014/main" id="{D4D5A58F-B48E-4ED0-A262-2F1CE8837E67}"/>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07" name="Rechte verbindingslijn 206">
                        <a:extLst>
                          <a:ext uri="{FF2B5EF4-FFF2-40B4-BE49-F238E27FC236}">
                            <a16:creationId xmlns:a16="http://schemas.microsoft.com/office/drawing/2014/main" id="{14EE109C-C583-454C-AB4A-1EF883E5DC6F}"/>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208" name="Groep 207">
                        <a:extLst>
                          <a:ext uri="{FF2B5EF4-FFF2-40B4-BE49-F238E27FC236}">
                            <a16:creationId xmlns:a16="http://schemas.microsoft.com/office/drawing/2014/main" id="{BF1E430B-FF29-45B2-A193-506A4859EE48}"/>
                          </a:ext>
                        </a:extLst>
                      </p:cNvPr>
                      <p:cNvGrpSpPr/>
                      <p:nvPr userDrawn="1"/>
                    </p:nvGrpSpPr>
                    <p:grpSpPr>
                      <a:xfrm>
                        <a:off x="1270535" y="-878306"/>
                        <a:ext cx="526983" cy="613611"/>
                        <a:chOff x="1270535" y="-745959"/>
                        <a:chExt cx="526983" cy="481264"/>
                      </a:xfrm>
                    </p:grpSpPr>
                    <p:cxnSp>
                      <p:nvCxnSpPr>
                        <p:cNvPr id="209" name="Rechte verbindingslijn 208">
                          <a:extLst>
                            <a:ext uri="{FF2B5EF4-FFF2-40B4-BE49-F238E27FC236}">
                              <a16:creationId xmlns:a16="http://schemas.microsoft.com/office/drawing/2014/main" id="{6ADD2F81-750A-499D-8452-6232DB28F928}"/>
                            </a:ext>
                          </a:extLst>
                        </p:cNvPr>
                        <p:cNvCxnSpPr>
                          <a:cxnSpLocks/>
                        </p:cNvCxnSpPr>
                        <p:nvPr userDrawn="1"/>
                      </p:nvCxnSpPr>
                      <p:spPr>
                        <a:xfrm>
                          <a:off x="1446196"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10" name="Rechte verbindingslijn 209">
                          <a:extLst>
                            <a:ext uri="{FF2B5EF4-FFF2-40B4-BE49-F238E27FC236}">
                              <a16:creationId xmlns:a16="http://schemas.microsoft.com/office/drawing/2014/main" id="{B5728F58-07F7-4D3D-A783-DEB1D42587D5}"/>
                            </a:ext>
                          </a:extLst>
                        </p:cNvPr>
                        <p:cNvCxnSpPr>
                          <a:cxnSpLocks/>
                        </p:cNvCxnSpPr>
                        <p:nvPr userDrawn="1"/>
                      </p:nvCxnSpPr>
                      <p:spPr>
                        <a:xfrm>
                          <a:off x="1270535"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11" name="Rechte verbindingslijn 210">
                          <a:extLst>
                            <a:ext uri="{FF2B5EF4-FFF2-40B4-BE49-F238E27FC236}">
                              <a16:creationId xmlns:a16="http://schemas.microsoft.com/office/drawing/2014/main" id="{E52A12DE-227E-4CCD-A1E8-E0240DD8BD6E}"/>
                            </a:ext>
                          </a:extLst>
                        </p:cNvPr>
                        <p:cNvCxnSpPr>
                          <a:cxnSpLocks/>
                        </p:cNvCxnSpPr>
                        <p:nvPr userDrawn="1"/>
                      </p:nvCxnSpPr>
                      <p:spPr>
                        <a:xfrm>
                          <a:off x="1621857"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12" name="Rechte verbindingslijn 211">
                          <a:extLst>
                            <a:ext uri="{FF2B5EF4-FFF2-40B4-BE49-F238E27FC236}">
                              <a16:creationId xmlns:a16="http://schemas.microsoft.com/office/drawing/2014/main" id="{FAF21287-D824-43FD-A09A-618B4E2F6F7F}"/>
                            </a:ext>
                          </a:extLst>
                        </p:cNvPr>
                        <p:cNvCxnSpPr>
                          <a:cxnSpLocks/>
                        </p:cNvCxnSpPr>
                        <p:nvPr userDrawn="1"/>
                      </p:nvCxnSpPr>
                      <p:spPr>
                        <a:xfrm>
                          <a:off x="1797518"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201" name="Rechte verbindingslijn 200">
                      <a:extLst>
                        <a:ext uri="{FF2B5EF4-FFF2-40B4-BE49-F238E27FC236}">
                          <a16:creationId xmlns:a16="http://schemas.microsoft.com/office/drawing/2014/main" id="{E690E955-20EE-49CC-AF74-AFE3F23869A2}"/>
                        </a:ext>
                      </a:extLst>
                    </p:cNvPr>
                    <p:cNvCxnSpPr>
                      <a:cxnSpLocks/>
                    </p:cNvCxnSpPr>
                    <p:nvPr userDrawn="1"/>
                  </p:nvCxnSpPr>
                  <p:spPr>
                    <a:xfrm flipH="1">
                      <a:off x="1098555" y="-192506"/>
                      <a:ext cx="880987" cy="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202" name="Groep 201">
                      <a:extLst>
                        <a:ext uri="{FF2B5EF4-FFF2-40B4-BE49-F238E27FC236}">
                          <a16:creationId xmlns:a16="http://schemas.microsoft.com/office/drawing/2014/main" id="{3136F654-157E-454D-8EB8-69BF80B8FF35}"/>
                        </a:ext>
                      </a:extLst>
                    </p:cNvPr>
                    <p:cNvGrpSpPr/>
                    <p:nvPr userDrawn="1"/>
                  </p:nvGrpSpPr>
                  <p:grpSpPr>
                    <a:xfrm>
                      <a:off x="1094874" y="-607596"/>
                      <a:ext cx="878306" cy="276726"/>
                      <a:chOff x="1106905" y="-607596"/>
                      <a:chExt cx="878307" cy="276726"/>
                    </a:xfrm>
                  </p:grpSpPr>
                  <p:cxnSp>
                    <p:nvCxnSpPr>
                      <p:cNvPr id="203" name="Rechte verbindingslijn 202">
                        <a:extLst>
                          <a:ext uri="{FF2B5EF4-FFF2-40B4-BE49-F238E27FC236}">
                            <a16:creationId xmlns:a16="http://schemas.microsoft.com/office/drawing/2014/main" id="{52C139E8-8E8C-47A5-9ADB-B2A51D847062}"/>
                          </a:ext>
                        </a:extLst>
                      </p:cNvPr>
                      <p:cNvCxnSpPr>
                        <a:cxnSpLocks/>
                      </p:cNvCxnSpPr>
                      <p:nvPr userDrawn="1"/>
                    </p:nvCxnSpPr>
                    <p:spPr>
                      <a:xfrm flipH="1">
                        <a:off x="1106905" y="-330870"/>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04" name="Rechte verbindingslijn 203">
                        <a:extLst>
                          <a:ext uri="{FF2B5EF4-FFF2-40B4-BE49-F238E27FC236}">
                            <a16:creationId xmlns:a16="http://schemas.microsoft.com/office/drawing/2014/main" id="{CE6F6866-2E14-47C5-9D48-075782F25BCE}"/>
                          </a:ext>
                        </a:extLst>
                      </p:cNvPr>
                      <p:cNvCxnSpPr>
                        <a:cxnSpLocks/>
                      </p:cNvCxnSpPr>
                      <p:nvPr userDrawn="1"/>
                    </p:nvCxnSpPr>
                    <p:spPr>
                      <a:xfrm flipH="1">
                        <a:off x="1106905" y="-469233"/>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205" name="Rechte verbindingslijn 204">
                        <a:extLst>
                          <a:ext uri="{FF2B5EF4-FFF2-40B4-BE49-F238E27FC236}">
                            <a16:creationId xmlns:a16="http://schemas.microsoft.com/office/drawing/2014/main" id="{61F30406-C546-4D51-99D5-24A3C599F7E2}"/>
                          </a:ext>
                        </a:extLst>
                      </p:cNvPr>
                      <p:cNvCxnSpPr>
                        <a:cxnSpLocks/>
                      </p:cNvCxnSpPr>
                      <p:nvPr userDrawn="1"/>
                    </p:nvCxnSpPr>
                    <p:spPr>
                      <a:xfrm flipH="1">
                        <a:off x="1106905" y="-607596"/>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grpSp>
                <p:nvGrpSpPr>
                  <p:cNvPr id="195" name="Groep 194">
                    <a:extLst>
                      <a:ext uri="{FF2B5EF4-FFF2-40B4-BE49-F238E27FC236}">
                        <a16:creationId xmlns:a16="http://schemas.microsoft.com/office/drawing/2014/main" id="{D20B21B1-971F-4E99-A24F-3E3E9CABC428}"/>
                      </a:ext>
                    </a:extLst>
                  </p:cNvPr>
                  <p:cNvGrpSpPr/>
                  <p:nvPr userDrawn="1"/>
                </p:nvGrpSpPr>
                <p:grpSpPr>
                  <a:xfrm rot="2700000">
                    <a:off x="1605871" y="-605080"/>
                    <a:ext cx="90079" cy="407021"/>
                    <a:chOff x="3130062" y="-817193"/>
                    <a:chExt cx="131884" cy="595920"/>
                  </a:xfrm>
                  <a:solidFill>
                    <a:srgbClr val="3399FF"/>
                  </a:solidFill>
                </p:grpSpPr>
                <p:sp>
                  <p:nvSpPr>
                    <p:cNvPr id="196" name="Rechthoek 195">
                      <a:extLst>
                        <a:ext uri="{FF2B5EF4-FFF2-40B4-BE49-F238E27FC236}">
                          <a16:creationId xmlns:a16="http://schemas.microsoft.com/office/drawing/2014/main" id="{B90B262D-3C0C-4C9C-AB06-B84A4F1C588E}"/>
                        </a:ext>
                      </a:extLst>
                    </p:cNvPr>
                    <p:cNvSpPr/>
                    <p:nvPr userDrawn="1"/>
                  </p:nvSpPr>
                  <p:spPr>
                    <a:xfrm>
                      <a:off x="3130062" y="-705979"/>
                      <a:ext cx="131884" cy="281354"/>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97" name="Rechthoek: afgeronde bovenhoeken 196">
                      <a:extLst>
                        <a:ext uri="{FF2B5EF4-FFF2-40B4-BE49-F238E27FC236}">
                          <a16:creationId xmlns:a16="http://schemas.microsoft.com/office/drawing/2014/main" id="{8D572DC1-54D6-4144-A131-725291600706}"/>
                        </a:ext>
                      </a:extLst>
                    </p:cNvPr>
                    <p:cNvSpPr/>
                    <p:nvPr userDrawn="1"/>
                  </p:nvSpPr>
                  <p:spPr>
                    <a:xfrm>
                      <a:off x="3130063" y="-817193"/>
                      <a:ext cx="131883" cy="87615"/>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98" name="Gelijkbenige driehoek 197">
                      <a:extLst>
                        <a:ext uri="{FF2B5EF4-FFF2-40B4-BE49-F238E27FC236}">
                          <a16:creationId xmlns:a16="http://schemas.microsoft.com/office/drawing/2014/main" id="{ABA80F14-FAC0-4BAC-8FBE-ADBD240B916E}"/>
                        </a:ext>
                      </a:extLst>
                    </p:cNvPr>
                    <p:cNvSpPr/>
                    <p:nvPr userDrawn="1"/>
                  </p:nvSpPr>
                  <p:spPr>
                    <a:xfrm rot="10800000">
                      <a:off x="3130062" y="-401026"/>
                      <a:ext cx="131884"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grpSp>
      </p:grpSp>
      <p:grpSp>
        <p:nvGrpSpPr>
          <p:cNvPr id="219" name="Instruction">
            <a:extLst>
              <a:ext uri="{FF2B5EF4-FFF2-40B4-BE49-F238E27FC236}">
                <a16:creationId xmlns:a16="http://schemas.microsoft.com/office/drawing/2014/main" id="{DEDAC548-12F1-447A-AD7A-EC9A0A647D77}"/>
              </a:ext>
            </a:extLst>
          </p:cNvPr>
          <p:cNvGrpSpPr/>
          <p:nvPr userDrawn="1"/>
        </p:nvGrpSpPr>
        <p:grpSpPr>
          <a:xfrm>
            <a:off x="12391601" y="2"/>
            <a:ext cx="3183678" cy="2499789"/>
            <a:chOff x="12391601" y="0"/>
            <a:chExt cx="3183677" cy="2499789"/>
          </a:xfrm>
        </p:grpSpPr>
        <p:sp>
          <p:nvSpPr>
            <p:cNvPr id="220" name="Rechthoek 219">
              <a:extLst>
                <a:ext uri="{FF2B5EF4-FFF2-40B4-BE49-F238E27FC236}">
                  <a16:creationId xmlns:a16="http://schemas.microsoft.com/office/drawing/2014/main" id="{F348A743-F888-4D6A-B8F3-206985EF0EF4}"/>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dirty="0">
                  <a:ln>
                    <a:noFill/>
                  </a:ln>
                  <a:solidFill>
                    <a:schemeClr val="accent1"/>
                  </a:solidFill>
                  <a:effectLst/>
                  <a:uLnTx/>
                  <a:uFillTx/>
                  <a:latin typeface="+mj-lt"/>
                  <a:cs typeface="Segoe UI Light" panose="020B0502040204020203" pitchFamily="34" charset="0"/>
                </a:rPr>
                <a:t>Insert/change chart</a:t>
              </a:r>
            </a:p>
          </p:txBody>
        </p:sp>
        <p:sp>
          <p:nvSpPr>
            <p:cNvPr id="221" name="Ovaal 220">
              <a:extLst>
                <a:ext uri="{FF2B5EF4-FFF2-40B4-BE49-F238E27FC236}">
                  <a16:creationId xmlns:a16="http://schemas.microsoft.com/office/drawing/2014/main" id="{6B723CC5-B82F-452D-925A-A02F5CCA257D}"/>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222" name="Rechte verbindingslijn 221">
              <a:extLst>
                <a:ext uri="{FF2B5EF4-FFF2-40B4-BE49-F238E27FC236}">
                  <a16:creationId xmlns:a16="http://schemas.microsoft.com/office/drawing/2014/main" id="{BA1CD0ED-B6CA-46B0-A2F8-C91FAF154ED4}"/>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223" name="Rechte verbindingslijn 222">
              <a:extLst>
                <a:ext uri="{FF2B5EF4-FFF2-40B4-BE49-F238E27FC236}">
                  <a16:creationId xmlns:a16="http://schemas.microsoft.com/office/drawing/2014/main" id="{68101846-AAD6-45AC-A547-1E3515A36245}"/>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224" name="Rechthoek 223">
              <a:extLst>
                <a:ext uri="{FF2B5EF4-FFF2-40B4-BE49-F238E27FC236}">
                  <a16:creationId xmlns:a16="http://schemas.microsoft.com/office/drawing/2014/main" id="{C22E7587-90F2-4431-BD2A-47BBEC877CFB}"/>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If necessary, delete the existing chart by hitting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Click on the pictogram to insert a new chart. </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225" name="Ovaal 224">
              <a:extLst>
                <a:ext uri="{FF2B5EF4-FFF2-40B4-BE49-F238E27FC236}">
                  <a16:creationId xmlns:a16="http://schemas.microsoft.com/office/drawing/2014/main" id="{A9A84F71-BBD6-4515-8721-A2A1A8A821A8}"/>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26" name="Rechthoek 225">
              <a:extLst>
                <a:ext uri="{FF2B5EF4-FFF2-40B4-BE49-F238E27FC236}">
                  <a16:creationId xmlns:a16="http://schemas.microsoft.com/office/drawing/2014/main" id="{98717A78-0F3C-419D-82E5-72F4DC088907}"/>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 the preferred chart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227" name="Groep 226">
              <a:extLst>
                <a:ext uri="{FF2B5EF4-FFF2-40B4-BE49-F238E27FC236}">
                  <a16:creationId xmlns:a16="http://schemas.microsoft.com/office/drawing/2014/main" id="{AA21E89A-AD59-4D45-9E64-F118E6AE5613}"/>
                </a:ext>
              </a:extLst>
            </p:cNvPr>
            <p:cNvGrpSpPr/>
            <p:nvPr userDrawn="1"/>
          </p:nvGrpSpPr>
          <p:grpSpPr>
            <a:xfrm>
              <a:off x="12757282" y="2184550"/>
              <a:ext cx="825500" cy="209550"/>
              <a:chOff x="13504624" y="2482850"/>
              <a:chExt cx="825500" cy="209550"/>
            </a:xfrm>
          </p:grpSpPr>
          <p:sp>
            <p:nvSpPr>
              <p:cNvPr id="233" name="Rechthoek 232">
                <a:extLst>
                  <a:ext uri="{FF2B5EF4-FFF2-40B4-BE49-F238E27FC236}">
                    <a16:creationId xmlns:a16="http://schemas.microsoft.com/office/drawing/2014/main" id="{A8177C32-E819-4E15-818C-1B65E6F2AAE6}"/>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dirty="0">
                    <a:solidFill>
                      <a:schemeClr val="tx1"/>
                    </a:solidFill>
                    <a:latin typeface="Arial" panose="020B0604020202020204" pitchFamily="34" charset="0"/>
                    <a:cs typeface="Arial" panose="020B0604020202020204" pitchFamily="34" charset="0"/>
                  </a:rPr>
                  <a:t>Insert</a:t>
                </a:r>
              </a:p>
            </p:txBody>
          </p:sp>
          <p:cxnSp>
            <p:nvCxnSpPr>
              <p:cNvPr id="234" name="Rechte verbindingslijn 233">
                <a:extLst>
                  <a:ext uri="{FF2B5EF4-FFF2-40B4-BE49-F238E27FC236}">
                    <a16:creationId xmlns:a16="http://schemas.microsoft.com/office/drawing/2014/main" id="{4E32F805-620B-40E5-89D1-49320F4AB5D6}"/>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235" name="Gelijkbenige driehoek 234">
                <a:extLst>
                  <a:ext uri="{FF2B5EF4-FFF2-40B4-BE49-F238E27FC236}">
                    <a16:creationId xmlns:a16="http://schemas.microsoft.com/office/drawing/2014/main" id="{DD4F9244-EA4E-49F2-BA31-E959E0B125A2}"/>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dirty="0">
                  <a:solidFill>
                    <a:schemeClr val="tx1"/>
                  </a:solidFill>
                </a:endParaRPr>
              </a:p>
            </p:txBody>
          </p:sp>
        </p:grpSp>
        <p:cxnSp>
          <p:nvCxnSpPr>
            <p:cNvPr id="228" name="Rechte verbindingslijn 227">
              <a:extLst>
                <a:ext uri="{FF2B5EF4-FFF2-40B4-BE49-F238E27FC236}">
                  <a16:creationId xmlns:a16="http://schemas.microsoft.com/office/drawing/2014/main" id="{E10511BF-B469-4D25-97D2-17D936D8F622}"/>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229" name="Groep 228">
              <a:extLst>
                <a:ext uri="{FF2B5EF4-FFF2-40B4-BE49-F238E27FC236}">
                  <a16:creationId xmlns:a16="http://schemas.microsoft.com/office/drawing/2014/main" id="{E855C095-CBD1-4398-BC5D-9CE352674CD1}"/>
                </a:ext>
              </a:extLst>
            </p:cNvPr>
            <p:cNvGrpSpPr/>
            <p:nvPr userDrawn="1"/>
          </p:nvGrpSpPr>
          <p:grpSpPr>
            <a:xfrm>
              <a:off x="12751697" y="1147804"/>
              <a:ext cx="289372" cy="314992"/>
              <a:chOff x="7322769" y="-310267"/>
              <a:chExt cx="289372" cy="314992"/>
            </a:xfrm>
          </p:grpSpPr>
          <p:sp>
            <p:nvSpPr>
              <p:cNvPr id="230" name="Rechthoek 229">
                <a:extLst>
                  <a:ext uri="{FF2B5EF4-FFF2-40B4-BE49-F238E27FC236}">
                    <a16:creationId xmlns:a16="http://schemas.microsoft.com/office/drawing/2014/main" id="{B5937057-0864-40FB-A1E2-F2113A8D129C}"/>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231" name="Rechthoek 230">
                <a:extLst>
                  <a:ext uri="{FF2B5EF4-FFF2-40B4-BE49-F238E27FC236}">
                    <a16:creationId xmlns:a16="http://schemas.microsoft.com/office/drawing/2014/main" id="{16E007DE-2903-4A53-8D60-93D05248F213}"/>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232" name="Rechthoek 231">
                <a:extLst>
                  <a:ext uri="{FF2B5EF4-FFF2-40B4-BE49-F238E27FC236}">
                    <a16:creationId xmlns:a16="http://schemas.microsoft.com/office/drawing/2014/main" id="{9B3157D6-AC86-4597-8411-11F310678DCD}"/>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grpSp>
      <p:grpSp>
        <p:nvGrpSpPr>
          <p:cNvPr id="151" name="INSTRUCTION">
            <a:extLst>
              <a:ext uri="{FF2B5EF4-FFF2-40B4-BE49-F238E27FC236}">
                <a16:creationId xmlns:a16="http://schemas.microsoft.com/office/drawing/2014/main" id="{8501B6FA-9E3F-4ACC-897B-5D3885867622}"/>
              </a:ext>
            </a:extLst>
          </p:cNvPr>
          <p:cNvGrpSpPr/>
          <p:nvPr userDrawn="1"/>
        </p:nvGrpSpPr>
        <p:grpSpPr>
          <a:xfrm>
            <a:off x="-3437547" y="1434"/>
            <a:ext cx="3194765" cy="6470299"/>
            <a:chOff x="-3437547" y="1434"/>
            <a:chExt cx="3194765" cy="6470299"/>
          </a:xfrm>
        </p:grpSpPr>
        <p:cxnSp>
          <p:nvCxnSpPr>
            <p:cNvPr id="152" name="Rechte verbindingslijn 151">
              <a:extLst>
                <a:ext uri="{FF2B5EF4-FFF2-40B4-BE49-F238E27FC236}">
                  <a16:creationId xmlns:a16="http://schemas.microsoft.com/office/drawing/2014/main" id="{792A6AD9-8A8B-4C8B-97BF-CB7B9689E0E0}"/>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53" name="Ovaal 152">
              <a:extLst>
                <a:ext uri="{FF2B5EF4-FFF2-40B4-BE49-F238E27FC236}">
                  <a16:creationId xmlns:a16="http://schemas.microsoft.com/office/drawing/2014/main" id="{1B56B792-D782-4258-AA7A-0D2E1E6A187B}"/>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154" name="Ovaal 153">
              <a:extLst>
                <a:ext uri="{FF2B5EF4-FFF2-40B4-BE49-F238E27FC236}">
                  <a16:creationId xmlns:a16="http://schemas.microsoft.com/office/drawing/2014/main" id="{FC11ECA4-26E6-42EB-8672-0EFB3EEFD855}"/>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55" name="Ovaal 154">
              <a:extLst>
                <a:ext uri="{FF2B5EF4-FFF2-40B4-BE49-F238E27FC236}">
                  <a16:creationId xmlns:a16="http://schemas.microsoft.com/office/drawing/2014/main" id="{193B3E6E-1A8C-4F31-A7C9-33B36482961B}"/>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56" name="Ovaal 155">
              <a:extLst>
                <a:ext uri="{FF2B5EF4-FFF2-40B4-BE49-F238E27FC236}">
                  <a16:creationId xmlns:a16="http://schemas.microsoft.com/office/drawing/2014/main" id="{FEE461E0-A332-402E-9B74-AE08ABC0C84F}"/>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grpSp>
          <p:nvGrpSpPr>
            <p:cNvPr id="157" name="Meer informatie">
              <a:extLst>
                <a:ext uri="{FF2B5EF4-FFF2-40B4-BE49-F238E27FC236}">
                  <a16:creationId xmlns:a16="http://schemas.microsoft.com/office/drawing/2014/main" id="{49B9A5BC-1A24-4326-A5C1-3E7276D14200}"/>
                </a:ext>
              </a:extLst>
            </p:cNvPr>
            <p:cNvGrpSpPr/>
            <p:nvPr userDrawn="1"/>
          </p:nvGrpSpPr>
          <p:grpSpPr>
            <a:xfrm>
              <a:off x="-3421298" y="5676071"/>
              <a:ext cx="3178515" cy="795662"/>
              <a:chOff x="-3741486" y="3387723"/>
              <a:chExt cx="3178515" cy="795662"/>
            </a:xfrm>
          </p:grpSpPr>
          <p:sp>
            <p:nvSpPr>
              <p:cNvPr id="282" name="Freeform 101">
                <a:extLst>
                  <a:ext uri="{FF2B5EF4-FFF2-40B4-BE49-F238E27FC236}">
                    <a16:creationId xmlns:a16="http://schemas.microsoft.com/office/drawing/2014/main" id="{856E7626-5580-402D-B5BB-735E55B0DA1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dirty="0"/>
              </a:p>
            </p:txBody>
          </p:sp>
          <p:sp>
            <p:nvSpPr>
              <p:cNvPr id="283" name="Rechthoek 282">
                <a:extLst>
                  <a:ext uri="{FF2B5EF4-FFF2-40B4-BE49-F238E27FC236}">
                    <a16:creationId xmlns:a16="http://schemas.microsoft.com/office/drawing/2014/main" id="{24AD4555-60DD-4A86-BC39-9842FFC6D060}"/>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84" name="Rechte verbindingslijn 283">
                <a:extLst>
                  <a:ext uri="{FF2B5EF4-FFF2-40B4-BE49-F238E27FC236}">
                    <a16:creationId xmlns:a16="http://schemas.microsoft.com/office/drawing/2014/main" id="{BB0A3EC7-4015-401C-8B20-B1B159F05079}"/>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58" name="Rechthoek 157">
              <a:extLst>
                <a:ext uri="{FF2B5EF4-FFF2-40B4-BE49-F238E27FC236}">
                  <a16:creationId xmlns:a16="http://schemas.microsoft.com/office/drawing/2014/main" id="{95AB77E2-387D-4EDF-97BB-197C7F493C05}"/>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dirty="0">
                  <a:ln>
                    <a:noFill/>
                  </a:ln>
                  <a:solidFill>
                    <a:schemeClr val="accent1"/>
                  </a:solidFill>
                  <a:effectLst/>
                  <a:uLnTx/>
                  <a:uFillTx/>
                  <a:latin typeface="+mj-lt"/>
                  <a:cs typeface="Segoe UI Light" panose="020B0502040204020203" pitchFamily="34" charset="0"/>
                </a:rPr>
                <a:t>Using text levels</a:t>
              </a:r>
            </a:p>
          </p:txBody>
        </p:sp>
        <p:sp>
          <p:nvSpPr>
            <p:cNvPr id="159" name="Ovaal 158">
              <a:extLst>
                <a:ext uri="{FF2B5EF4-FFF2-40B4-BE49-F238E27FC236}">
                  <a16:creationId xmlns:a16="http://schemas.microsoft.com/office/drawing/2014/main" id="{F68ACA0F-9B99-49F9-BEEB-FE699B9E6D3F}"/>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60" name="Rechte verbindingslijn 159">
              <a:extLst>
                <a:ext uri="{FF2B5EF4-FFF2-40B4-BE49-F238E27FC236}">
                  <a16:creationId xmlns:a16="http://schemas.microsoft.com/office/drawing/2014/main" id="{7DB65E77-B7C2-4B52-B6BE-B548EF17CAC7}"/>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61" name="Groep 160">
              <a:extLst>
                <a:ext uri="{FF2B5EF4-FFF2-40B4-BE49-F238E27FC236}">
                  <a16:creationId xmlns:a16="http://schemas.microsoft.com/office/drawing/2014/main" id="{985DEB5D-6089-424D-9BC0-2CCAA4BEE03B}"/>
                </a:ext>
              </a:extLst>
            </p:cNvPr>
            <p:cNvGrpSpPr/>
            <p:nvPr userDrawn="1"/>
          </p:nvGrpSpPr>
          <p:grpSpPr>
            <a:xfrm>
              <a:off x="-3437547" y="349413"/>
              <a:ext cx="2933825" cy="558875"/>
              <a:chOff x="-3419346" y="368233"/>
              <a:chExt cx="3904920" cy="743862"/>
            </a:xfrm>
          </p:grpSpPr>
          <p:sp>
            <p:nvSpPr>
              <p:cNvPr id="173" name="Rechthoek 172">
                <a:extLst>
                  <a:ext uri="{FF2B5EF4-FFF2-40B4-BE49-F238E27FC236}">
                    <a16:creationId xmlns:a16="http://schemas.microsoft.com/office/drawing/2014/main" id="{6D0DCE2D-94EF-4120-AF5C-3656F8CF9732}"/>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dirty="0">
                    <a:solidFill>
                      <a:srgbClr val="C00000"/>
                    </a:solidFill>
                    <a:latin typeface="Arial" panose="020B0604020202020204" pitchFamily="34" charset="0"/>
                    <a:cs typeface="Arial" panose="020B0604020202020204" pitchFamily="34" charset="0"/>
                  </a:rPr>
                  <a:t>Home</a:t>
                </a:r>
              </a:p>
            </p:txBody>
          </p:sp>
          <p:cxnSp>
            <p:nvCxnSpPr>
              <p:cNvPr id="174" name="Rechte verbindingslijn 173">
                <a:extLst>
                  <a:ext uri="{FF2B5EF4-FFF2-40B4-BE49-F238E27FC236}">
                    <a16:creationId xmlns:a16="http://schemas.microsoft.com/office/drawing/2014/main" id="{2CFC8FCE-0C0B-45B6-B7C0-35F639985426}"/>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Rechte verbindingslijn 178">
                <a:extLst>
                  <a:ext uri="{FF2B5EF4-FFF2-40B4-BE49-F238E27FC236}">
                    <a16:creationId xmlns:a16="http://schemas.microsoft.com/office/drawing/2014/main" id="{B5577701-D6F2-4CC0-AED4-17714DBB2403}"/>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0" name="Rechthoek 179">
                <a:extLst>
                  <a:ext uri="{FF2B5EF4-FFF2-40B4-BE49-F238E27FC236}">
                    <a16:creationId xmlns:a16="http://schemas.microsoft.com/office/drawing/2014/main" id="{F2A626DE-94A8-42FF-82DD-2111DE33A8AB}"/>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nvGrpSpPr>
              <p:cNvPr id="181" name="Groep 180">
                <a:extLst>
                  <a:ext uri="{FF2B5EF4-FFF2-40B4-BE49-F238E27FC236}">
                    <a16:creationId xmlns:a16="http://schemas.microsoft.com/office/drawing/2014/main" id="{5254D464-51AE-434A-987A-5691B6FD1AA1}"/>
                  </a:ext>
                </a:extLst>
              </p:cNvPr>
              <p:cNvGrpSpPr/>
              <p:nvPr userDrawn="1"/>
            </p:nvGrpSpPr>
            <p:grpSpPr>
              <a:xfrm>
                <a:off x="-3002834" y="720303"/>
                <a:ext cx="182598" cy="143759"/>
                <a:chOff x="-3310843" y="700986"/>
                <a:chExt cx="182598" cy="143759"/>
              </a:xfrm>
            </p:grpSpPr>
            <p:grpSp>
              <p:nvGrpSpPr>
                <p:cNvPr id="273" name="Groep 272">
                  <a:extLst>
                    <a:ext uri="{FF2B5EF4-FFF2-40B4-BE49-F238E27FC236}">
                      <a16:creationId xmlns:a16="http://schemas.microsoft.com/office/drawing/2014/main" id="{0B9493A0-A12B-4798-B302-A892D68A8547}"/>
                    </a:ext>
                  </a:extLst>
                </p:cNvPr>
                <p:cNvGrpSpPr/>
                <p:nvPr userDrawn="1"/>
              </p:nvGrpSpPr>
              <p:grpSpPr>
                <a:xfrm>
                  <a:off x="-3310843" y="700986"/>
                  <a:ext cx="182598" cy="143759"/>
                  <a:chOff x="-3310843" y="700986"/>
                  <a:chExt cx="182598" cy="143759"/>
                </a:xfrm>
              </p:grpSpPr>
              <p:cxnSp>
                <p:nvCxnSpPr>
                  <p:cNvPr id="277" name="Rechte verbindingslijn 276">
                    <a:extLst>
                      <a:ext uri="{FF2B5EF4-FFF2-40B4-BE49-F238E27FC236}">
                        <a16:creationId xmlns:a16="http://schemas.microsoft.com/office/drawing/2014/main" id="{A5128B07-2660-48B7-96BC-DF8FBAD94D48}"/>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78" name="Rechte verbindingslijn 277">
                    <a:extLst>
                      <a:ext uri="{FF2B5EF4-FFF2-40B4-BE49-F238E27FC236}">
                        <a16:creationId xmlns:a16="http://schemas.microsoft.com/office/drawing/2014/main" id="{F594BC6C-07F6-41E3-94DE-BBFF5728342D}"/>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79" name="Rechte verbindingslijn 278">
                    <a:extLst>
                      <a:ext uri="{FF2B5EF4-FFF2-40B4-BE49-F238E27FC236}">
                        <a16:creationId xmlns:a16="http://schemas.microsoft.com/office/drawing/2014/main" id="{24A6BC71-B5A3-46C2-AD73-931F59EA1EEF}"/>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80" name="Rechte verbindingslijn 279">
                    <a:extLst>
                      <a:ext uri="{FF2B5EF4-FFF2-40B4-BE49-F238E27FC236}">
                        <a16:creationId xmlns:a16="http://schemas.microsoft.com/office/drawing/2014/main" id="{4870F236-E975-46B8-BB2C-3DD2DE6E252B}"/>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81" name="Rechte verbindingslijn 280">
                    <a:extLst>
                      <a:ext uri="{FF2B5EF4-FFF2-40B4-BE49-F238E27FC236}">
                        <a16:creationId xmlns:a16="http://schemas.microsoft.com/office/drawing/2014/main" id="{EE73EACF-A842-4B1D-A80C-E9ED885ED38F}"/>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74" name="Groep 273">
                  <a:extLst>
                    <a:ext uri="{FF2B5EF4-FFF2-40B4-BE49-F238E27FC236}">
                      <a16:creationId xmlns:a16="http://schemas.microsoft.com/office/drawing/2014/main" id="{FFE636DA-0D62-4F4D-9B22-5007729FA891}"/>
                    </a:ext>
                  </a:extLst>
                </p:cNvPr>
                <p:cNvGrpSpPr/>
                <p:nvPr userDrawn="1"/>
              </p:nvGrpSpPr>
              <p:grpSpPr>
                <a:xfrm flipH="1">
                  <a:off x="-3310774" y="735854"/>
                  <a:ext cx="88801" cy="72568"/>
                  <a:chOff x="-2091059" y="1395403"/>
                  <a:chExt cx="157316" cy="128558"/>
                </a:xfrm>
              </p:grpSpPr>
              <p:sp>
                <p:nvSpPr>
                  <p:cNvPr id="275" name="Rechthoek 274">
                    <a:extLst>
                      <a:ext uri="{FF2B5EF4-FFF2-40B4-BE49-F238E27FC236}">
                        <a16:creationId xmlns:a16="http://schemas.microsoft.com/office/drawing/2014/main" id="{C397BC1D-2DE1-4A12-94A0-AFC715100DA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76" name="Pijl: punthaak 275">
                    <a:extLst>
                      <a:ext uri="{FF2B5EF4-FFF2-40B4-BE49-F238E27FC236}">
                        <a16:creationId xmlns:a16="http://schemas.microsoft.com/office/drawing/2014/main" id="{1D4955C4-6A99-4762-BD1C-5A296E750BF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nvGrpSpPr>
              <p:cNvPr id="182" name="Groep 181">
                <a:extLst>
                  <a:ext uri="{FF2B5EF4-FFF2-40B4-BE49-F238E27FC236}">
                    <a16:creationId xmlns:a16="http://schemas.microsoft.com/office/drawing/2014/main" id="{AF5C34C8-AE7C-4FD2-83DF-6060064BBCE2}"/>
                  </a:ext>
                </a:extLst>
              </p:cNvPr>
              <p:cNvGrpSpPr/>
              <p:nvPr userDrawn="1"/>
            </p:nvGrpSpPr>
            <p:grpSpPr>
              <a:xfrm>
                <a:off x="-3326107" y="720303"/>
                <a:ext cx="182598" cy="143759"/>
                <a:chOff x="-3634116" y="700986"/>
                <a:chExt cx="182598" cy="143759"/>
              </a:xfrm>
            </p:grpSpPr>
            <p:grpSp>
              <p:nvGrpSpPr>
                <p:cNvPr id="264" name="Groep 263">
                  <a:extLst>
                    <a:ext uri="{FF2B5EF4-FFF2-40B4-BE49-F238E27FC236}">
                      <a16:creationId xmlns:a16="http://schemas.microsoft.com/office/drawing/2014/main" id="{4C191190-5AC5-4BF9-A629-2CBFAE821AEF}"/>
                    </a:ext>
                  </a:extLst>
                </p:cNvPr>
                <p:cNvGrpSpPr/>
                <p:nvPr userDrawn="1"/>
              </p:nvGrpSpPr>
              <p:grpSpPr>
                <a:xfrm>
                  <a:off x="-3634116" y="700986"/>
                  <a:ext cx="182598" cy="143759"/>
                  <a:chOff x="-3634116" y="700986"/>
                  <a:chExt cx="182598" cy="143759"/>
                </a:xfrm>
              </p:grpSpPr>
              <p:cxnSp>
                <p:nvCxnSpPr>
                  <p:cNvPr id="268" name="Rechte verbindingslijn 267">
                    <a:extLst>
                      <a:ext uri="{FF2B5EF4-FFF2-40B4-BE49-F238E27FC236}">
                        <a16:creationId xmlns:a16="http://schemas.microsoft.com/office/drawing/2014/main" id="{E36ABF2D-6EEA-40F4-AA3A-EAA7489ACC9D}"/>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69" name="Rechte verbindingslijn 268">
                    <a:extLst>
                      <a:ext uri="{FF2B5EF4-FFF2-40B4-BE49-F238E27FC236}">
                        <a16:creationId xmlns:a16="http://schemas.microsoft.com/office/drawing/2014/main" id="{4E259324-ABCA-4887-AD10-B0DE577A9EB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70" name="Rechte verbindingslijn 269">
                    <a:extLst>
                      <a:ext uri="{FF2B5EF4-FFF2-40B4-BE49-F238E27FC236}">
                        <a16:creationId xmlns:a16="http://schemas.microsoft.com/office/drawing/2014/main" id="{B40B3CB4-8718-4E1E-A00E-38D5FAE5550F}"/>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71" name="Rechte verbindingslijn 270">
                    <a:extLst>
                      <a:ext uri="{FF2B5EF4-FFF2-40B4-BE49-F238E27FC236}">
                        <a16:creationId xmlns:a16="http://schemas.microsoft.com/office/drawing/2014/main" id="{8DD44A63-F467-44EC-AF23-979C580FDB15}"/>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72" name="Rechte verbindingslijn 271">
                    <a:extLst>
                      <a:ext uri="{FF2B5EF4-FFF2-40B4-BE49-F238E27FC236}">
                        <a16:creationId xmlns:a16="http://schemas.microsoft.com/office/drawing/2014/main" id="{8E008343-7747-4CE9-A30D-2DBB48C61364}"/>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65" name="Groep 264">
                  <a:extLst>
                    <a:ext uri="{FF2B5EF4-FFF2-40B4-BE49-F238E27FC236}">
                      <a16:creationId xmlns:a16="http://schemas.microsoft.com/office/drawing/2014/main" id="{38D73787-CB7B-458E-A62A-F0D2F974B9FA}"/>
                    </a:ext>
                  </a:extLst>
                </p:cNvPr>
                <p:cNvGrpSpPr/>
                <p:nvPr userDrawn="1"/>
              </p:nvGrpSpPr>
              <p:grpSpPr>
                <a:xfrm>
                  <a:off x="-3634047" y="735854"/>
                  <a:ext cx="88801" cy="72568"/>
                  <a:chOff x="-2091059" y="1395403"/>
                  <a:chExt cx="157316" cy="128558"/>
                </a:xfrm>
              </p:grpSpPr>
              <p:sp>
                <p:nvSpPr>
                  <p:cNvPr id="266" name="Rechthoek 265">
                    <a:extLst>
                      <a:ext uri="{FF2B5EF4-FFF2-40B4-BE49-F238E27FC236}">
                        <a16:creationId xmlns:a16="http://schemas.microsoft.com/office/drawing/2014/main" id="{5F555097-91E9-4EEF-8C8D-CBBA71D7031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67" name="Pijl: punthaak 266">
                    <a:extLst>
                      <a:ext uri="{FF2B5EF4-FFF2-40B4-BE49-F238E27FC236}">
                        <a16:creationId xmlns:a16="http://schemas.microsoft.com/office/drawing/2014/main" id="{A0029AF7-3292-433A-A020-10DD5BC877C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cxnSp>
            <p:nvCxnSpPr>
              <p:cNvPr id="236" name="Rechte verbindingslijn 235">
                <a:extLst>
                  <a:ext uri="{FF2B5EF4-FFF2-40B4-BE49-F238E27FC236}">
                    <a16:creationId xmlns:a16="http://schemas.microsoft.com/office/drawing/2014/main" id="{E88AB0B6-0D4F-4628-B2FA-CF65A6494D27}"/>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237" name="Rechte verbindingslijn 236">
                <a:extLst>
                  <a:ext uri="{FF2B5EF4-FFF2-40B4-BE49-F238E27FC236}">
                    <a16:creationId xmlns:a16="http://schemas.microsoft.com/office/drawing/2014/main" id="{3F767BA3-D821-4D47-B8CD-57A792B434D0}"/>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238" name="Groep 237">
                <a:extLst>
                  <a:ext uri="{FF2B5EF4-FFF2-40B4-BE49-F238E27FC236}">
                    <a16:creationId xmlns:a16="http://schemas.microsoft.com/office/drawing/2014/main" id="{C2897E6E-B533-4843-821B-FA19EFD6B32E}"/>
                  </a:ext>
                </a:extLst>
              </p:cNvPr>
              <p:cNvGrpSpPr/>
              <p:nvPr userDrawn="1"/>
            </p:nvGrpSpPr>
            <p:grpSpPr>
              <a:xfrm>
                <a:off x="-2425037" y="370226"/>
                <a:ext cx="357690" cy="330595"/>
                <a:chOff x="-2721817" y="347336"/>
                <a:chExt cx="432805" cy="400021"/>
              </a:xfrm>
            </p:grpSpPr>
            <p:sp>
              <p:nvSpPr>
                <p:cNvPr id="253" name="Rechthoek 252">
                  <a:extLst>
                    <a:ext uri="{FF2B5EF4-FFF2-40B4-BE49-F238E27FC236}">
                      <a16:creationId xmlns:a16="http://schemas.microsoft.com/office/drawing/2014/main" id="{5A2C5320-CED1-497D-BC80-114D1419C251}"/>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254" name="Groep 253">
                  <a:extLst>
                    <a:ext uri="{FF2B5EF4-FFF2-40B4-BE49-F238E27FC236}">
                      <a16:creationId xmlns:a16="http://schemas.microsoft.com/office/drawing/2014/main" id="{FCBB7891-0C3C-4EAE-964A-B5351A97F95D}"/>
                    </a:ext>
                  </a:extLst>
                </p:cNvPr>
                <p:cNvGrpSpPr/>
                <p:nvPr userDrawn="1"/>
              </p:nvGrpSpPr>
              <p:grpSpPr>
                <a:xfrm>
                  <a:off x="-2652453" y="431583"/>
                  <a:ext cx="294076" cy="231526"/>
                  <a:chOff x="-3634116" y="700986"/>
                  <a:chExt cx="182598" cy="143759"/>
                </a:xfrm>
              </p:grpSpPr>
              <p:grpSp>
                <p:nvGrpSpPr>
                  <p:cNvPr id="255" name="Groep 254">
                    <a:extLst>
                      <a:ext uri="{FF2B5EF4-FFF2-40B4-BE49-F238E27FC236}">
                        <a16:creationId xmlns:a16="http://schemas.microsoft.com/office/drawing/2014/main" id="{7B57FAE3-A708-409C-8975-E28D3E9EC2EE}"/>
                      </a:ext>
                    </a:extLst>
                  </p:cNvPr>
                  <p:cNvGrpSpPr/>
                  <p:nvPr userDrawn="1"/>
                </p:nvGrpSpPr>
                <p:grpSpPr>
                  <a:xfrm>
                    <a:off x="-3634116" y="700986"/>
                    <a:ext cx="182598" cy="143759"/>
                    <a:chOff x="-3634116" y="700986"/>
                    <a:chExt cx="182598" cy="143759"/>
                  </a:xfrm>
                </p:grpSpPr>
                <p:cxnSp>
                  <p:nvCxnSpPr>
                    <p:cNvPr id="259" name="Rechte verbindingslijn 258">
                      <a:extLst>
                        <a:ext uri="{FF2B5EF4-FFF2-40B4-BE49-F238E27FC236}">
                          <a16:creationId xmlns:a16="http://schemas.microsoft.com/office/drawing/2014/main" id="{DDAF19D6-02CF-4486-A656-955B1212F2E6}"/>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60" name="Rechte verbindingslijn 259">
                      <a:extLst>
                        <a:ext uri="{FF2B5EF4-FFF2-40B4-BE49-F238E27FC236}">
                          <a16:creationId xmlns:a16="http://schemas.microsoft.com/office/drawing/2014/main" id="{0F9353BE-0AF1-4C4D-A928-3201F6EA2812}"/>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61" name="Rechte verbindingslijn 260">
                      <a:extLst>
                        <a:ext uri="{FF2B5EF4-FFF2-40B4-BE49-F238E27FC236}">
                          <a16:creationId xmlns:a16="http://schemas.microsoft.com/office/drawing/2014/main" id="{5AE80054-E4E9-4636-B48F-6067F1AFACC3}"/>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62" name="Rechte verbindingslijn 261">
                      <a:extLst>
                        <a:ext uri="{FF2B5EF4-FFF2-40B4-BE49-F238E27FC236}">
                          <a16:creationId xmlns:a16="http://schemas.microsoft.com/office/drawing/2014/main" id="{A2929B72-19D4-4A39-A759-81533DDCB2E3}"/>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63" name="Rechte verbindingslijn 262">
                      <a:extLst>
                        <a:ext uri="{FF2B5EF4-FFF2-40B4-BE49-F238E27FC236}">
                          <a16:creationId xmlns:a16="http://schemas.microsoft.com/office/drawing/2014/main" id="{C02A6A58-FA67-4D79-9DCB-AD69C224D5A1}"/>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56" name="Groep 255">
                    <a:extLst>
                      <a:ext uri="{FF2B5EF4-FFF2-40B4-BE49-F238E27FC236}">
                        <a16:creationId xmlns:a16="http://schemas.microsoft.com/office/drawing/2014/main" id="{1D25126B-625B-4588-AE40-8E1F9EDDE788}"/>
                      </a:ext>
                    </a:extLst>
                  </p:cNvPr>
                  <p:cNvGrpSpPr/>
                  <p:nvPr userDrawn="1"/>
                </p:nvGrpSpPr>
                <p:grpSpPr>
                  <a:xfrm>
                    <a:off x="-3634047" y="735854"/>
                    <a:ext cx="88801" cy="72568"/>
                    <a:chOff x="-2091059" y="1395403"/>
                    <a:chExt cx="157316" cy="128558"/>
                  </a:xfrm>
                </p:grpSpPr>
                <p:sp>
                  <p:nvSpPr>
                    <p:cNvPr id="257" name="Rechthoek 256">
                      <a:extLst>
                        <a:ext uri="{FF2B5EF4-FFF2-40B4-BE49-F238E27FC236}">
                          <a16:creationId xmlns:a16="http://schemas.microsoft.com/office/drawing/2014/main" id="{7C0A6069-9DA6-41FE-9DE1-A448C97F993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58" name="Pijl: punthaak 257">
                      <a:extLst>
                        <a:ext uri="{FF2B5EF4-FFF2-40B4-BE49-F238E27FC236}">
                          <a16:creationId xmlns:a16="http://schemas.microsoft.com/office/drawing/2014/main" id="{7A20FCE3-F7C7-4AD8-82A3-635BC574243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grpSp>
            <p:nvGrpSpPr>
              <p:cNvPr id="239" name="Groep 238">
                <a:extLst>
                  <a:ext uri="{FF2B5EF4-FFF2-40B4-BE49-F238E27FC236}">
                    <a16:creationId xmlns:a16="http://schemas.microsoft.com/office/drawing/2014/main" id="{C7418085-126A-4BDA-B601-3E9063F5C4C6}"/>
                  </a:ext>
                </a:extLst>
              </p:cNvPr>
              <p:cNvGrpSpPr/>
              <p:nvPr userDrawn="1"/>
            </p:nvGrpSpPr>
            <p:grpSpPr>
              <a:xfrm>
                <a:off x="-2425037" y="781500"/>
                <a:ext cx="357690" cy="330595"/>
                <a:chOff x="-2721817" y="782525"/>
                <a:chExt cx="432805" cy="400021"/>
              </a:xfrm>
            </p:grpSpPr>
            <p:sp>
              <p:nvSpPr>
                <p:cNvPr id="242" name="Rechthoek 241">
                  <a:extLst>
                    <a:ext uri="{FF2B5EF4-FFF2-40B4-BE49-F238E27FC236}">
                      <a16:creationId xmlns:a16="http://schemas.microsoft.com/office/drawing/2014/main" id="{80DD672E-D080-449B-A70E-1DF5857A679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dirty="0">
                    <a:solidFill>
                      <a:srgbClr val="FF0000"/>
                    </a:solidFill>
                    <a:latin typeface="Arial" panose="020B0604020202020204" pitchFamily="34" charset="0"/>
                    <a:cs typeface="Arial" panose="020B0604020202020204" pitchFamily="34" charset="0"/>
                  </a:endParaRPr>
                </a:p>
              </p:txBody>
            </p:sp>
            <p:grpSp>
              <p:nvGrpSpPr>
                <p:cNvPr id="243" name="Groep 242">
                  <a:extLst>
                    <a:ext uri="{FF2B5EF4-FFF2-40B4-BE49-F238E27FC236}">
                      <a16:creationId xmlns:a16="http://schemas.microsoft.com/office/drawing/2014/main" id="{B486F30A-1B6C-4090-8E97-2CDB6E286C7A}"/>
                    </a:ext>
                  </a:extLst>
                </p:cNvPr>
                <p:cNvGrpSpPr/>
                <p:nvPr userDrawn="1"/>
              </p:nvGrpSpPr>
              <p:grpSpPr>
                <a:xfrm>
                  <a:off x="-2652453" y="866772"/>
                  <a:ext cx="294076" cy="231526"/>
                  <a:chOff x="-3310843" y="700986"/>
                  <a:chExt cx="182598" cy="143759"/>
                </a:xfrm>
              </p:grpSpPr>
              <p:grpSp>
                <p:nvGrpSpPr>
                  <p:cNvPr id="244" name="Groep 243">
                    <a:extLst>
                      <a:ext uri="{FF2B5EF4-FFF2-40B4-BE49-F238E27FC236}">
                        <a16:creationId xmlns:a16="http://schemas.microsoft.com/office/drawing/2014/main" id="{5D62DC6B-6C52-49AB-8B39-04F011C30F63}"/>
                      </a:ext>
                    </a:extLst>
                  </p:cNvPr>
                  <p:cNvGrpSpPr/>
                  <p:nvPr userDrawn="1"/>
                </p:nvGrpSpPr>
                <p:grpSpPr>
                  <a:xfrm>
                    <a:off x="-3310843" y="700986"/>
                    <a:ext cx="182598" cy="143759"/>
                    <a:chOff x="-3310843" y="700986"/>
                    <a:chExt cx="182598" cy="143759"/>
                  </a:xfrm>
                </p:grpSpPr>
                <p:cxnSp>
                  <p:nvCxnSpPr>
                    <p:cNvPr id="248" name="Rechte verbindingslijn 247">
                      <a:extLst>
                        <a:ext uri="{FF2B5EF4-FFF2-40B4-BE49-F238E27FC236}">
                          <a16:creationId xmlns:a16="http://schemas.microsoft.com/office/drawing/2014/main" id="{28B1AB14-7C7D-46C8-A087-DEF348E2D02C}"/>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49" name="Rechte verbindingslijn 248">
                      <a:extLst>
                        <a:ext uri="{FF2B5EF4-FFF2-40B4-BE49-F238E27FC236}">
                          <a16:creationId xmlns:a16="http://schemas.microsoft.com/office/drawing/2014/main" id="{77A1BB02-9B40-4AF5-BC07-B9AFBC5983F0}"/>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50" name="Rechte verbindingslijn 249">
                      <a:extLst>
                        <a:ext uri="{FF2B5EF4-FFF2-40B4-BE49-F238E27FC236}">
                          <a16:creationId xmlns:a16="http://schemas.microsoft.com/office/drawing/2014/main" id="{EAFBC372-0799-4D63-B106-B202805BC633}"/>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51" name="Rechte verbindingslijn 250">
                      <a:extLst>
                        <a:ext uri="{FF2B5EF4-FFF2-40B4-BE49-F238E27FC236}">
                          <a16:creationId xmlns:a16="http://schemas.microsoft.com/office/drawing/2014/main" id="{07F5E553-5995-4AFA-A445-861A7A745B5A}"/>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52" name="Rechte verbindingslijn 251">
                      <a:extLst>
                        <a:ext uri="{FF2B5EF4-FFF2-40B4-BE49-F238E27FC236}">
                          <a16:creationId xmlns:a16="http://schemas.microsoft.com/office/drawing/2014/main" id="{AB08734F-256C-4209-B4B3-26982E1BCB05}"/>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45" name="Groep 244">
                    <a:extLst>
                      <a:ext uri="{FF2B5EF4-FFF2-40B4-BE49-F238E27FC236}">
                        <a16:creationId xmlns:a16="http://schemas.microsoft.com/office/drawing/2014/main" id="{C162D93D-47B5-40E3-98AA-279774528AE5}"/>
                      </a:ext>
                    </a:extLst>
                  </p:cNvPr>
                  <p:cNvGrpSpPr/>
                  <p:nvPr userDrawn="1"/>
                </p:nvGrpSpPr>
                <p:grpSpPr>
                  <a:xfrm flipH="1">
                    <a:off x="-3310774" y="735854"/>
                    <a:ext cx="88801" cy="72568"/>
                    <a:chOff x="-2091059" y="1395403"/>
                    <a:chExt cx="157316" cy="128558"/>
                  </a:xfrm>
                </p:grpSpPr>
                <p:sp>
                  <p:nvSpPr>
                    <p:cNvPr id="246" name="Rechthoek 245">
                      <a:extLst>
                        <a:ext uri="{FF2B5EF4-FFF2-40B4-BE49-F238E27FC236}">
                          <a16:creationId xmlns:a16="http://schemas.microsoft.com/office/drawing/2014/main" id="{5B9742C5-E321-4366-B303-EF719025545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sp>
                  <p:nvSpPr>
                    <p:cNvPr id="247" name="Pijl: punthaak 246">
                      <a:extLst>
                        <a:ext uri="{FF2B5EF4-FFF2-40B4-BE49-F238E27FC236}">
                          <a16:creationId xmlns:a16="http://schemas.microsoft.com/office/drawing/2014/main" id="{16E10514-ECFE-400D-9D42-1739B8D236E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dirty="0">
                        <a:solidFill>
                          <a:schemeClr val="tx1"/>
                        </a:solidFill>
                      </a:endParaRPr>
                    </a:p>
                  </p:txBody>
                </p:sp>
              </p:grpSp>
            </p:grpSp>
          </p:grpSp>
          <p:sp>
            <p:nvSpPr>
              <p:cNvPr id="240" name="Rechthoek 239">
                <a:extLst>
                  <a:ext uri="{FF2B5EF4-FFF2-40B4-BE49-F238E27FC236}">
                    <a16:creationId xmlns:a16="http://schemas.microsoft.com/office/drawing/2014/main" id="{EC96D57E-C597-43CC-BDAA-31D558D223C2}"/>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up</a:t>
                </a:r>
              </a:p>
            </p:txBody>
          </p:sp>
          <p:sp>
            <p:nvSpPr>
              <p:cNvPr id="241" name="Rechthoek 240">
                <a:extLst>
                  <a:ext uri="{FF2B5EF4-FFF2-40B4-BE49-F238E27FC236}">
                    <a16:creationId xmlns:a16="http://schemas.microsoft.com/office/drawing/2014/main" id="{8A7B57C1-5FA9-4609-973C-92411C2E2906}"/>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Text level down</a:t>
                </a:r>
              </a:p>
            </p:txBody>
          </p:sp>
        </p:grpSp>
        <p:cxnSp>
          <p:nvCxnSpPr>
            <p:cNvPr id="162" name="Rechte verbindingslijn 161">
              <a:extLst>
                <a:ext uri="{FF2B5EF4-FFF2-40B4-BE49-F238E27FC236}">
                  <a16:creationId xmlns:a16="http://schemas.microsoft.com/office/drawing/2014/main" id="{83A97F81-F1A8-40B7-96F8-554056B5EFDB}"/>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67" name="Ovaal 166">
              <a:extLst>
                <a:ext uri="{FF2B5EF4-FFF2-40B4-BE49-F238E27FC236}">
                  <a16:creationId xmlns:a16="http://schemas.microsoft.com/office/drawing/2014/main" id="{3C0DC35C-DAD0-4C81-B755-6C0072699601}"/>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68" name="Ovaal 167">
              <a:extLst>
                <a:ext uri="{FF2B5EF4-FFF2-40B4-BE49-F238E27FC236}">
                  <a16:creationId xmlns:a16="http://schemas.microsoft.com/office/drawing/2014/main" id="{924DD252-DCB7-405B-AD03-17E2356D7E7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69" name="Ovaal 168">
              <a:extLst>
                <a:ext uri="{FF2B5EF4-FFF2-40B4-BE49-F238E27FC236}">
                  <a16:creationId xmlns:a16="http://schemas.microsoft.com/office/drawing/2014/main" id="{F85965D8-53AB-4723-A1E3-B756C0A0E410}"/>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170" name="Ovaal 169">
              <a:extLst>
                <a:ext uri="{FF2B5EF4-FFF2-40B4-BE49-F238E27FC236}">
                  <a16:creationId xmlns:a16="http://schemas.microsoft.com/office/drawing/2014/main" id="{25131E13-5454-4ECC-8A26-55251C3D502D}"/>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171" name="Rechthoek 170">
              <a:extLst>
                <a:ext uri="{FF2B5EF4-FFF2-40B4-BE49-F238E27FC236}">
                  <a16:creationId xmlns:a16="http://schemas.microsoft.com/office/drawing/2014/main" id="{1AFBC866-65E8-4E21-BCE6-CEAF3CD02424}"/>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Choose from:</a:t>
              </a:r>
            </a:p>
          </p:txBody>
        </p:sp>
        <p:sp>
          <p:nvSpPr>
            <p:cNvPr id="172" name="Rechthoek 171">
              <a:extLst>
                <a:ext uri="{FF2B5EF4-FFF2-40B4-BE49-F238E27FC236}">
                  <a16:creationId xmlns:a16="http://schemas.microsoft.com/office/drawing/2014/main" id="{00077372-9B1F-454C-97AA-3F67DA573F88}"/>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dirty="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dirty="0">
                  <a:solidFill>
                    <a:schemeClr val="tx1"/>
                  </a:solidFill>
                  <a:latin typeface="+mn-lt"/>
                  <a:ea typeface="+mn-ea"/>
                  <a:cs typeface="+mn-cs"/>
                </a:rPr>
                <a:t># </a:t>
              </a:r>
              <a:r>
                <a:rPr lang="en-GB" sz="1400" i="0" kern="1200" noProof="0" dirty="0" err="1">
                  <a:solidFill>
                    <a:schemeClr val="tx1"/>
                  </a:solidFill>
                  <a:latin typeface="+mn-lt"/>
                  <a:ea typeface="+mn-ea"/>
                  <a:cs typeface="+mn-cs"/>
                </a:rPr>
                <a:t>Abc</a:t>
              </a:r>
              <a:endParaRPr lang="en-GB" sz="1400" i="0" kern="1200" noProof="0" dirty="0">
                <a:solidFill>
                  <a:schemeClr val="tx1"/>
                </a:solidFill>
                <a:latin typeface="+mn-lt"/>
                <a:ea typeface="+mn-ea"/>
                <a:cs typeface="+mn-cs"/>
              </a:endParaRP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dirty="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dirty="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dirty="0" err="1">
                  <a:solidFill>
                    <a:schemeClr val="tx2"/>
                  </a:solidFill>
                  <a:latin typeface="+mj-lt"/>
                  <a:ea typeface="+mn-ea"/>
                  <a:cs typeface="+mn-cs"/>
                </a:rPr>
                <a:t>Subheader</a:t>
              </a:r>
              <a:r>
                <a:rPr lang="en-GB" sz="1800" b="1" i="0" kern="1200" cap="all" baseline="0" noProof="0" dirty="0">
                  <a:solidFill>
                    <a:schemeClr val="tx2"/>
                  </a:solidFill>
                  <a:latin typeface="+mj-lt"/>
                  <a:ea typeface="+mn-ea"/>
                  <a:cs typeface="+mn-cs"/>
                </a:rPr>
                <a:t>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dirty="0">
                  <a:solidFill>
                    <a:schemeClr val="tx1"/>
                  </a:solidFill>
                  <a:latin typeface="+mj-lt"/>
                  <a:ea typeface="+mn-ea"/>
                  <a:cs typeface="+mn-cs"/>
                </a:rPr>
                <a:t>Subtitle in text</a:t>
              </a:r>
            </a:p>
          </p:txBody>
        </p:sp>
      </p:grpSp>
      <p:sp>
        <p:nvSpPr>
          <p:cNvPr id="146" name="Tijdelijke aanduiding voor tekst 20">
            <a:extLst>
              <a:ext uri="{FF2B5EF4-FFF2-40B4-BE49-F238E27FC236}">
                <a16:creationId xmlns:a16="http://schemas.microsoft.com/office/drawing/2014/main" id="{C046F848-CAAD-4A78-8713-BA2608E41E0F}"/>
              </a:ext>
            </a:extLst>
          </p:cNvPr>
          <p:cNvSpPr>
            <a:spLocks noGrp="1"/>
          </p:cNvSpPr>
          <p:nvPr>
            <p:ph type="body" sz="quarter" idx="20" hasCustomPrompt="1"/>
          </p:nvPr>
        </p:nvSpPr>
        <p:spPr>
          <a:xfrm>
            <a:off x="354638" y="308237"/>
            <a:ext cx="989033" cy="264467"/>
          </a:xfrm>
          <a:prstGeom prst="rect">
            <a:avLst/>
          </a:prstGeom>
          <a:blipFill>
            <a:blip r:embed="rId3"/>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sp>
        <p:nvSpPr>
          <p:cNvPr id="147" name="Vrije vorm: vorm 146">
            <a:extLst>
              <a:ext uri="{FF2B5EF4-FFF2-40B4-BE49-F238E27FC236}">
                <a16:creationId xmlns:a16="http://schemas.microsoft.com/office/drawing/2014/main" id="{359A0F60-0F34-4367-91CD-3412D458499B}"/>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48" name="Vrije vorm: vorm 147">
            <a:extLst>
              <a:ext uri="{FF2B5EF4-FFF2-40B4-BE49-F238E27FC236}">
                <a16:creationId xmlns:a16="http://schemas.microsoft.com/office/drawing/2014/main" id="{105718E5-3604-4A71-87CE-BBB269C79605}"/>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49" name="Vrije vorm: vorm 148">
            <a:extLst>
              <a:ext uri="{FF2B5EF4-FFF2-40B4-BE49-F238E27FC236}">
                <a16:creationId xmlns:a16="http://schemas.microsoft.com/office/drawing/2014/main" id="{0F8E07CA-C01A-44A6-81F3-B9AF49750D45}"/>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145" name="Text Placeholder 8">
            <a:extLst>
              <a:ext uri="{FF2B5EF4-FFF2-40B4-BE49-F238E27FC236}">
                <a16:creationId xmlns:a16="http://schemas.microsoft.com/office/drawing/2014/main" id="{75246065-BB81-4D88-956A-BEAC4A8C76A5}"/>
              </a:ext>
            </a:extLst>
          </p:cNvPr>
          <p:cNvSpPr>
            <a:spLocks noGrp="1"/>
          </p:cNvSpPr>
          <p:nvPr>
            <p:ph type="body" sz="quarter" idx="21"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dirty="0"/>
              <a:t>PLACE TITLE HERE</a:t>
            </a:r>
          </a:p>
        </p:txBody>
      </p:sp>
      <p:sp>
        <p:nvSpPr>
          <p:cNvPr id="2" name="Title 1">
            <a:extLst>
              <a:ext uri="{FF2B5EF4-FFF2-40B4-BE49-F238E27FC236}">
                <a16:creationId xmlns:a16="http://schemas.microsoft.com/office/drawing/2014/main" id="{DD5157DE-D6B9-4E6E-9C24-BEEE886A257A}"/>
              </a:ext>
            </a:extLst>
          </p:cNvPr>
          <p:cNvSpPr>
            <a:spLocks noGrp="1"/>
          </p:cNvSpPr>
          <p:nvPr>
            <p:ph type="title" hasCustomPrompt="1"/>
          </p:nvPr>
        </p:nvSpPr>
        <p:spPr/>
        <p:txBody>
          <a:bodyPr/>
          <a:lstStyle>
            <a:lvl1pPr>
              <a:defRPr/>
            </a:lvl1pPr>
          </a:lstStyle>
          <a:p>
            <a:r>
              <a:rPr lang="en-GB" noProof="0" dirty="0"/>
              <a:t>TITLE OF THIS SLIDE</a:t>
            </a:r>
          </a:p>
        </p:txBody>
      </p:sp>
      <p:sp>
        <p:nvSpPr>
          <p:cNvPr id="285" name="Text Placeholder 8">
            <a:extLst>
              <a:ext uri="{FF2B5EF4-FFF2-40B4-BE49-F238E27FC236}">
                <a16:creationId xmlns:a16="http://schemas.microsoft.com/office/drawing/2014/main" id="{A569DF1C-0D69-4750-B040-0413F3BD24D8}"/>
              </a:ext>
            </a:extLst>
          </p:cNvPr>
          <p:cNvSpPr>
            <a:spLocks noGrp="1"/>
          </p:cNvSpPr>
          <p:nvPr>
            <p:ph type="body" sz="quarter" idx="23" hasCustomPrompt="1"/>
          </p:nvPr>
        </p:nvSpPr>
        <p:spPr>
          <a:xfrm>
            <a:off x="348230" y="1548131"/>
            <a:ext cx="11506535" cy="189392"/>
          </a:xfrm>
        </p:spPr>
        <p:txBody>
          <a:bodyPr/>
          <a:lstStyle>
            <a:lvl1pPr marL="0" indent="0">
              <a:spcAft>
                <a:spcPts val="0"/>
              </a:spcAft>
              <a:buNone/>
              <a:defRPr b="1" cap="all" baseline="0">
                <a:solidFill>
                  <a:schemeClr val="accent1"/>
                </a:solidFill>
              </a:defRPr>
            </a:lvl1pPr>
          </a:lstStyle>
          <a:p>
            <a:pPr lvl="0"/>
            <a:r>
              <a:rPr lang="en-GB" noProof="0" dirty="0"/>
              <a:t>Place your subtitle here</a:t>
            </a:r>
          </a:p>
        </p:txBody>
      </p:sp>
    </p:spTree>
    <p:extLst>
      <p:ext uri="{BB962C8B-B14F-4D97-AF65-F5344CB8AC3E}">
        <p14:creationId xmlns:p14="http://schemas.microsoft.com/office/powerpoint/2010/main" val="636176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PAGE NO PICTURES">
    <p:spTree>
      <p:nvGrpSpPr>
        <p:cNvPr id="1" name=""/>
        <p:cNvGrpSpPr/>
        <p:nvPr/>
      </p:nvGrpSpPr>
      <p:grpSpPr>
        <a:xfrm>
          <a:off x="0" y="0"/>
          <a:ext cx="0" cy="0"/>
          <a:chOff x="0" y="0"/>
          <a:chExt cx="0" cy="0"/>
        </a:xfrm>
      </p:grpSpPr>
      <p:sp>
        <p:nvSpPr>
          <p:cNvPr id="6" name="WIT">
            <a:extLst>
              <a:ext uri="{FF2B5EF4-FFF2-40B4-BE49-F238E27FC236}">
                <a16:creationId xmlns:a16="http://schemas.microsoft.com/office/drawing/2014/main" id="{2001956D-BFD8-42DE-9A35-862869BC1947}"/>
              </a:ext>
            </a:extLst>
          </p:cNvPr>
          <p:cNvSpPr/>
          <p:nvPr userDrawn="1"/>
        </p:nvSpPr>
        <p:spPr>
          <a:xfrm>
            <a:off x="-15513" y="-1"/>
            <a:ext cx="12207513" cy="68725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grpSp>
        <p:nvGrpSpPr>
          <p:cNvPr id="7" name="LOGO BIG">
            <a:extLst>
              <a:ext uri="{FF2B5EF4-FFF2-40B4-BE49-F238E27FC236}">
                <a16:creationId xmlns:a16="http://schemas.microsoft.com/office/drawing/2014/main" id="{8E063984-6F56-4AE5-A133-99CC17E6C4E4}"/>
              </a:ext>
            </a:extLst>
          </p:cNvPr>
          <p:cNvGrpSpPr/>
          <p:nvPr userDrawn="1"/>
        </p:nvGrpSpPr>
        <p:grpSpPr>
          <a:xfrm>
            <a:off x="3570516" y="2752209"/>
            <a:ext cx="5050971" cy="1353582"/>
            <a:chOff x="3570515" y="2752209"/>
            <a:chExt cx="5050971" cy="1353582"/>
          </a:xfrm>
        </p:grpSpPr>
        <p:pic>
          <p:nvPicPr>
            <p:cNvPr id="86" name="Afbeelding 85">
              <a:extLst>
                <a:ext uri="{FF2B5EF4-FFF2-40B4-BE49-F238E27FC236}">
                  <a16:creationId xmlns:a16="http://schemas.microsoft.com/office/drawing/2014/main" id="{9B7793F6-4222-4C14-B26C-77DAC69931D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86207"/>
            <a:stretch/>
          </p:blipFill>
          <p:spPr>
            <a:xfrm>
              <a:off x="3570515" y="2752209"/>
              <a:ext cx="696686" cy="1353582"/>
            </a:xfrm>
            <a:prstGeom prst="rect">
              <a:avLst/>
            </a:prstGeom>
          </p:spPr>
        </p:pic>
        <p:pic>
          <p:nvPicPr>
            <p:cNvPr id="87" name="Afbeelding 86">
              <a:extLst>
                <a:ext uri="{FF2B5EF4-FFF2-40B4-BE49-F238E27FC236}">
                  <a16:creationId xmlns:a16="http://schemas.microsoft.com/office/drawing/2014/main" id="{C6B338D0-2223-491E-9F2C-2A9285141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6051" r="63012"/>
            <a:stretch/>
          </p:blipFill>
          <p:spPr>
            <a:xfrm>
              <a:off x="4886325" y="2752209"/>
              <a:ext cx="552450" cy="1353582"/>
            </a:xfrm>
            <a:prstGeom prst="rect">
              <a:avLst/>
            </a:prstGeom>
          </p:spPr>
        </p:pic>
        <p:pic>
          <p:nvPicPr>
            <p:cNvPr id="88" name="Afbeelding 87">
              <a:extLst>
                <a:ext uri="{FF2B5EF4-FFF2-40B4-BE49-F238E27FC236}">
                  <a16:creationId xmlns:a16="http://schemas.microsoft.com/office/drawing/2014/main" id="{AAB692DD-A788-4451-9064-8EF5D4D8067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611" r="58863"/>
            <a:stretch/>
          </p:blipFill>
          <p:spPr>
            <a:xfrm>
              <a:off x="5419725" y="2752209"/>
              <a:ext cx="228600" cy="1353582"/>
            </a:xfrm>
            <a:prstGeom prst="rect">
              <a:avLst/>
            </a:prstGeom>
          </p:spPr>
        </p:pic>
        <p:pic>
          <p:nvPicPr>
            <p:cNvPr id="89" name="Afbeelding 88">
              <a:extLst>
                <a:ext uri="{FF2B5EF4-FFF2-40B4-BE49-F238E27FC236}">
                  <a16:creationId xmlns:a16="http://schemas.microsoft.com/office/drawing/2014/main" id="{32C9A3D3-DA5A-4451-BCA7-472F166A126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760" r="44154"/>
            <a:stretch/>
          </p:blipFill>
          <p:spPr>
            <a:xfrm>
              <a:off x="5629274" y="2752209"/>
              <a:ext cx="762001" cy="1353582"/>
            </a:xfrm>
            <a:prstGeom prst="rect">
              <a:avLst/>
            </a:prstGeom>
          </p:spPr>
        </p:pic>
        <p:pic>
          <p:nvPicPr>
            <p:cNvPr id="90" name="Afbeelding 89">
              <a:extLst>
                <a:ext uri="{FF2B5EF4-FFF2-40B4-BE49-F238E27FC236}">
                  <a16:creationId xmlns:a16="http://schemas.microsoft.com/office/drawing/2014/main" id="{99426617-C115-416B-9DC7-CCC59EEDE11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5657" r="31708"/>
            <a:stretch/>
          </p:blipFill>
          <p:spPr>
            <a:xfrm>
              <a:off x="6381750" y="2752209"/>
              <a:ext cx="638175" cy="1353582"/>
            </a:xfrm>
            <a:prstGeom prst="rect">
              <a:avLst/>
            </a:prstGeom>
          </p:spPr>
        </p:pic>
        <p:pic>
          <p:nvPicPr>
            <p:cNvPr id="91" name="Afbeelding 90">
              <a:extLst>
                <a:ext uri="{FF2B5EF4-FFF2-40B4-BE49-F238E27FC236}">
                  <a16:creationId xmlns:a16="http://schemas.microsoft.com/office/drawing/2014/main" id="{8E180786-9E28-44E0-8AF2-FC7B39FD53F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858" r="21336"/>
            <a:stretch/>
          </p:blipFill>
          <p:spPr>
            <a:xfrm>
              <a:off x="7048500" y="2752209"/>
              <a:ext cx="495300" cy="1353582"/>
            </a:xfrm>
            <a:prstGeom prst="rect">
              <a:avLst/>
            </a:prstGeom>
          </p:spPr>
        </p:pic>
        <p:pic>
          <p:nvPicPr>
            <p:cNvPr id="92" name="Afbeelding 91">
              <a:extLst>
                <a:ext uri="{FF2B5EF4-FFF2-40B4-BE49-F238E27FC236}">
                  <a16:creationId xmlns:a16="http://schemas.microsoft.com/office/drawing/2014/main" id="{0E446A6F-AF95-4AEB-9232-227F5FA451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8664"/>
            <a:stretch/>
          </p:blipFill>
          <p:spPr>
            <a:xfrm>
              <a:off x="7543800" y="2752209"/>
              <a:ext cx="1077686" cy="1353582"/>
            </a:xfrm>
            <a:prstGeom prst="rect">
              <a:avLst/>
            </a:prstGeom>
          </p:spPr>
        </p:pic>
        <p:pic>
          <p:nvPicPr>
            <p:cNvPr id="93" name="Afbeelding 92">
              <a:extLst>
                <a:ext uri="{FF2B5EF4-FFF2-40B4-BE49-F238E27FC236}">
                  <a16:creationId xmlns:a16="http://schemas.microsoft.com/office/drawing/2014/main" id="{9936E729-C6AE-4D66-845A-167B7F1281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228" r="74137"/>
            <a:stretch/>
          </p:blipFill>
          <p:spPr>
            <a:xfrm>
              <a:off x="4238625" y="2752209"/>
              <a:ext cx="638176" cy="1353582"/>
            </a:xfrm>
            <a:prstGeom prst="rect">
              <a:avLst/>
            </a:prstGeom>
          </p:spPr>
        </p:pic>
      </p:grpSp>
      <p:sp>
        <p:nvSpPr>
          <p:cNvPr id="115" name="COVER">
            <a:extLst>
              <a:ext uri="{FF2B5EF4-FFF2-40B4-BE49-F238E27FC236}">
                <a16:creationId xmlns:a16="http://schemas.microsoft.com/office/drawing/2014/main" id="{82B0D726-E97E-45B6-8D0B-C350244C3F24}"/>
              </a:ext>
            </a:extLst>
          </p:cNvPr>
          <p:cNvSpPr/>
          <p:nvPr userDrawn="1"/>
        </p:nvSpPr>
        <p:spPr>
          <a:xfrm>
            <a:off x="-5374" y="2092483"/>
            <a:ext cx="12202750" cy="26730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94" name="COVER">
            <a:extLst>
              <a:ext uri="{FF2B5EF4-FFF2-40B4-BE49-F238E27FC236}">
                <a16:creationId xmlns:a16="http://schemas.microsoft.com/office/drawing/2014/main" id="{5342FF2E-3A95-4235-8C77-4123A5A3B0C7}"/>
              </a:ext>
            </a:extLst>
          </p:cNvPr>
          <p:cNvSpPr/>
          <p:nvPr userDrawn="1"/>
        </p:nvSpPr>
        <p:spPr>
          <a:xfrm>
            <a:off x="-10750" y="4184951"/>
            <a:ext cx="12202750" cy="26730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dirty="0"/>
          </a:p>
        </p:txBody>
      </p:sp>
      <p:sp>
        <p:nvSpPr>
          <p:cNvPr id="100" name="Freeform: Shape 99">
            <a:extLst>
              <a:ext uri="{FF2B5EF4-FFF2-40B4-BE49-F238E27FC236}">
                <a16:creationId xmlns:a16="http://schemas.microsoft.com/office/drawing/2014/main" id="{964C3F5F-F5C7-4556-BAF2-A8FE514F137C}"/>
              </a:ext>
            </a:extLst>
          </p:cNvPr>
          <p:cNvSpPr/>
          <p:nvPr userDrawn="1"/>
        </p:nvSpPr>
        <p:spPr>
          <a:xfrm>
            <a:off x="-2791327" y="-98948"/>
            <a:ext cx="6878208" cy="7055893"/>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95" name="Freeform: Shape 94">
            <a:extLst>
              <a:ext uri="{FF2B5EF4-FFF2-40B4-BE49-F238E27FC236}">
                <a16:creationId xmlns:a16="http://schemas.microsoft.com/office/drawing/2014/main" id="{D22872A0-B045-4127-A92F-69DE4C8607F0}"/>
              </a:ext>
            </a:extLst>
          </p:cNvPr>
          <p:cNvSpPr/>
          <p:nvPr userDrawn="1"/>
        </p:nvSpPr>
        <p:spPr>
          <a:xfrm rot="10800000">
            <a:off x="7096225" y="1874539"/>
            <a:ext cx="5131146" cy="5263699"/>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marL="263532" lvl="0" indent="-263532"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96" name="Freeform: Shape 95">
            <a:extLst>
              <a:ext uri="{FF2B5EF4-FFF2-40B4-BE49-F238E27FC236}">
                <a16:creationId xmlns:a16="http://schemas.microsoft.com/office/drawing/2014/main" id="{2D30773C-1AAD-4D57-B8C0-41049A948932}"/>
              </a:ext>
            </a:extLst>
          </p:cNvPr>
          <p:cNvSpPr/>
          <p:nvPr userDrawn="1"/>
        </p:nvSpPr>
        <p:spPr>
          <a:xfrm rot="10800000">
            <a:off x="7167950" y="1129593"/>
            <a:ext cx="6969694" cy="7149742"/>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solidFill>
                <a:schemeClr val="tx1"/>
              </a:solidFill>
            </a:endParaRPr>
          </a:p>
        </p:txBody>
      </p:sp>
      <p:sp>
        <p:nvSpPr>
          <p:cNvPr id="97" name="Freeform: Shape 96">
            <a:extLst>
              <a:ext uri="{FF2B5EF4-FFF2-40B4-BE49-F238E27FC236}">
                <a16:creationId xmlns:a16="http://schemas.microsoft.com/office/drawing/2014/main" id="{E44CF598-68FE-47AE-BFC7-0B000F7ECF10}"/>
              </a:ext>
            </a:extLst>
          </p:cNvPr>
          <p:cNvSpPr/>
          <p:nvPr userDrawn="1"/>
        </p:nvSpPr>
        <p:spPr>
          <a:xfrm rot="10800000">
            <a:off x="-351848" y="3343271"/>
            <a:ext cx="3522589" cy="361358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dirty="0"/>
          </a:p>
        </p:txBody>
      </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dirty="0">
                <a:solidFill>
                  <a:schemeClr val="accent2"/>
                </a:solidFill>
                <a:latin typeface="+mj-lt"/>
                <a:cs typeface="Calibri" panose="020F0502020204030204" pitchFamily="34" charset="0"/>
              </a:rPr>
              <a:t>TITLEPAGE</a:t>
            </a:r>
          </a:p>
        </p:txBody>
      </p:sp>
      <p:sp>
        <p:nvSpPr>
          <p:cNvPr id="61" name="Tijdelijke aanduiding voor tekst 60">
            <a:extLst>
              <a:ext uri="{FF2B5EF4-FFF2-40B4-BE49-F238E27FC236}">
                <a16:creationId xmlns:a16="http://schemas.microsoft.com/office/drawing/2014/main" id="{CCEDC21B-7912-4FF4-A078-80E57FE80746}"/>
              </a:ext>
            </a:extLst>
          </p:cNvPr>
          <p:cNvSpPr>
            <a:spLocks noGrp="1"/>
          </p:cNvSpPr>
          <p:nvPr>
            <p:ph type="body" sz="quarter" idx="26" hasCustomPrompt="1"/>
          </p:nvPr>
        </p:nvSpPr>
        <p:spPr>
          <a:xfrm>
            <a:off x="3079656" y="4575666"/>
            <a:ext cx="4853740" cy="565604"/>
          </a:xfrm>
        </p:spPr>
        <p:txBody>
          <a:bodyPr tIns="180000" bIns="0"/>
          <a:lstStyle>
            <a:lvl1pPr marL="0" indent="0">
              <a:buNone/>
              <a:defRPr sz="2800" b="0" i="0" cap="all" baseline="0">
                <a:solidFill>
                  <a:schemeClr val="tx2"/>
                </a:solidFill>
                <a:effectLst/>
                <a:latin typeface="+mn-lt"/>
                <a:ea typeface="Segoe UI Black" panose="020B0A02040204020203" pitchFamily="34" charset="0"/>
              </a:defRPr>
            </a:lvl1pPr>
          </a:lstStyle>
          <a:p>
            <a:pPr lvl="0"/>
            <a:r>
              <a:rPr lang="en-GB" noProof="0" dirty="0"/>
              <a:t>(NAME OR PRESENTER)</a:t>
            </a:r>
          </a:p>
        </p:txBody>
      </p:sp>
      <p:sp>
        <p:nvSpPr>
          <p:cNvPr id="15" name="Tijdelijke aanduiding voor tekst 20">
            <a:extLst>
              <a:ext uri="{FF2B5EF4-FFF2-40B4-BE49-F238E27FC236}">
                <a16:creationId xmlns:a16="http://schemas.microsoft.com/office/drawing/2014/main" id="{23EB7B0D-D795-4790-82B1-5B39C8813D8A}"/>
              </a:ext>
            </a:extLst>
          </p:cNvPr>
          <p:cNvSpPr>
            <a:spLocks noGrp="1"/>
          </p:cNvSpPr>
          <p:nvPr>
            <p:ph type="body" sz="quarter" idx="17" hasCustomPrompt="1"/>
          </p:nvPr>
        </p:nvSpPr>
        <p:spPr>
          <a:xfrm>
            <a:off x="7522681" y="660308"/>
            <a:ext cx="2139120" cy="572000"/>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dirty="0"/>
              <a:t> </a:t>
            </a:r>
          </a:p>
        </p:txBody>
      </p:sp>
      <p:sp>
        <p:nvSpPr>
          <p:cNvPr id="59" name="Titel 58">
            <a:extLst>
              <a:ext uri="{FF2B5EF4-FFF2-40B4-BE49-F238E27FC236}">
                <a16:creationId xmlns:a16="http://schemas.microsoft.com/office/drawing/2014/main" id="{66653A04-63DA-4635-A920-2C65F0C98D46}"/>
              </a:ext>
            </a:extLst>
          </p:cNvPr>
          <p:cNvSpPr>
            <a:spLocks noGrp="1"/>
          </p:cNvSpPr>
          <p:nvPr>
            <p:ph type="title" hasCustomPrompt="1"/>
          </p:nvPr>
        </p:nvSpPr>
        <p:spPr>
          <a:xfrm>
            <a:off x="3094975" y="3122384"/>
            <a:ext cx="5328590" cy="1453280"/>
          </a:xfrm>
          <a:prstGeom prst="rect">
            <a:avLst/>
          </a:prstGeom>
          <a:noFill/>
        </p:spPr>
        <p:txBody>
          <a:bodyPr wrap="square" tIns="0" bIns="0" anchor="b"/>
          <a:lstStyle>
            <a:lvl1pPr algn="l">
              <a:lnSpc>
                <a:spcPct val="80000"/>
              </a:lnSpc>
              <a:defRPr sz="5401" b="1" baseline="0">
                <a:solidFill>
                  <a:schemeClr val="accent1"/>
                </a:solidFill>
                <a:effectLst/>
                <a:latin typeface="+mj-lt"/>
              </a:defRPr>
            </a:lvl1pPr>
          </a:lstStyle>
          <a:p>
            <a:r>
              <a:rPr lang="en-GB" noProof="0" dirty="0"/>
              <a:t>title two sentences</a:t>
            </a:r>
          </a:p>
        </p:txBody>
      </p:sp>
      <p:sp>
        <p:nvSpPr>
          <p:cNvPr id="2" name="Tijdelijke aanduiding voor datum 1"/>
          <p:cNvSpPr>
            <a:spLocks noGrp="1"/>
          </p:cNvSpPr>
          <p:nvPr>
            <p:ph type="dt" sz="half" idx="10"/>
          </p:nvPr>
        </p:nvSpPr>
        <p:spPr>
          <a:xfrm>
            <a:off x="3079655" y="5208651"/>
            <a:ext cx="2044700" cy="365125"/>
          </a:xfrm>
        </p:spPr>
        <p:txBody>
          <a:bodyPr/>
          <a:lstStyle>
            <a:lvl1pPr algn="l">
              <a:defRPr sz="1100">
                <a:solidFill>
                  <a:schemeClr val="tx2"/>
                </a:solidFill>
              </a:defRPr>
            </a:lvl1pPr>
          </a:lstStyle>
          <a:p>
            <a:fld id="{BC01B4C9-1B26-4D3A-AB8F-2BAD771A4E51}" type="datetime2">
              <a:rPr lang="en-GB" noProof="0" smtClean="0"/>
              <a:t>Friday, 23 July 2021</a:t>
            </a:fld>
            <a:endParaRPr lang="en-GB" noProof="0" dirty="0"/>
          </a:p>
        </p:txBody>
      </p:sp>
    </p:spTree>
    <p:extLst>
      <p:ext uri="{BB962C8B-B14F-4D97-AF65-F5344CB8AC3E}">
        <p14:creationId xmlns:p14="http://schemas.microsoft.com/office/powerpoint/2010/main" val="65699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1" nodeType="afterEffect">
                                  <p:stCondLst>
                                    <p:cond delay="0"/>
                                  </p:stCondLst>
                                  <p:childTnLst>
                                    <p:set>
                                      <p:cBhvr>
                                        <p:cTn id="9" dur="1" fill="hold">
                                          <p:stCondLst>
                                            <p:cond delay="0"/>
                                          </p:stCondLst>
                                        </p:cTn>
                                        <p:tgtEl>
                                          <p:spTgt spid="115"/>
                                        </p:tgtEl>
                                        <p:attrNameLst>
                                          <p:attrName>style.visibility</p:attrName>
                                        </p:attrNameLst>
                                      </p:cBhvr>
                                      <p:to>
                                        <p:strVal val="hidden"/>
                                      </p:to>
                                    </p:set>
                                  </p:childTnLst>
                                </p:cTn>
                              </p:par>
                            </p:childTnLst>
                          </p:cTn>
                        </p:par>
                        <p:par>
                          <p:cTn id="10" fill="hold">
                            <p:stCondLst>
                              <p:cond delay="0"/>
                            </p:stCondLst>
                            <p:childTnLst>
                              <p:par>
                                <p:cTn id="11" presetID="42" presetClass="path" presetSubtype="0" accel="50000" decel="50000" fill="hold" nodeType="afterEffect">
                                  <p:stCondLst>
                                    <p:cond delay="0"/>
                                  </p:stCondLst>
                                  <p:childTnLst>
                                    <p:animMotion origin="layout" path="M 0 0 L 0 0.21111 " pathEditMode="relative" rAng="0" ptsTypes="AA">
                                      <p:cBhvr>
                                        <p:cTn id="12" dur="1000" fill="hold"/>
                                        <p:tgtEl>
                                          <p:spTgt spid="7"/>
                                        </p:tgtEl>
                                        <p:attrNameLst>
                                          <p:attrName>ppt_x</p:attrName>
                                          <p:attrName>ppt_y</p:attrName>
                                        </p:attrNameLst>
                                      </p:cBhvr>
                                      <p:rCtr x="0" y="10556"/>
                                    </p:animMotion>
                                  </p:childTnLst>
                                </p:cTn>
                              </p:par>
                              <p:par>
                                <p:cTn id="13" presetID="2" presetClass="entr" presetSubtype="1" decel="100000"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75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1250" fill="hold"/>
                                        <p:tgtEl>
                                          <p:spTgt spid="97"/>
                                        </p:tgtEl>
                                        <p:attrNameLst>
                                          <p:attrName>ppt_x</p:attrName>
                                        </p:attrNameLst>
                                      </p:cBhvr>
                                      <p:tavLst>
                                        <p:tav tm="0">
                                          <p:val>
                                            <p:strVal val="1+#ppt_w/2"/>
                                          </p:val>
                                        </p:tav>
                                        <p:tav tm="100000">
                                          <p:val>
                                            <p:strVal val="#ppt_x"/>
                                          </p:val>
                                        </p:tav>
                                      </p:tavLst>
                                    </p:anim>
                                    <p:anim calcmode="lin" valueType="num">
                                      <p:cBhvr additive="base">
                                        <p:cTn id="20" dur="1250" fill="hold"/>
                                        <p:tgtEl>
                                          <p:spTgt spid="97"/>
                                        </p:tgtEl>
                                        <p:attrNameLst>
                                          <p:attrName>ppt_y</p:attrName>
                                        </p:attrNameLst>
                                      </p:cBhvr>
                                      <p:tavLst>
                                        <p:tav tm="0">
                                          <p:val>
                                            <p:strVal val="1+#ppt_h/2"/>
                                          </p:val>
                                        </p:tav>
                                        <p:tav tm="100000">
                                          <p:val>
                                            <p:strVal val="#ppt_y"/>
                                          </p:val>
                                        </p:tav>
                                      </p:tavLst>
                                    </p:anim>
                                  </p:childTnLst>
                                </p:cTn>
                              </p:par>
                              <p:par>
                                <p:cTn id="21" presetID="2" presetClass="entr" presetSubtype="9" decel="100000" fill="hold" grpId="0" nodeType="withEffect">
                                  <p:stCondLst>
                                    <p:cond delay="100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1000" fill="hold"/>
                                        <p:tgtEl>
                                          <p:spTgt spid="100"/>
                                        </p:tgtEl>
                                        <p:attrNameLst>
                                          <p:attrName>ppt_x</p:attrName>
                                        </p:attrNameLst>
                                      </p:cBhvr>
                                      <p:tavLst>
                                        <p:tav tm="0">
                                          <p:val>
                                            <p:strVal val="0-#ppt_w/2"/>
                                          </p:val>
                                        </p:tav>
                                        <p:tav tm="100000">
                                          <p:val>
                                            <p:strVal val="#ppt_x"/>
                                          </p:val>
                                        </p:tav>
                                      </p:tavLst>
                                    </p:anim>
                                    <p:anim calcmode="lin" valueType="num">
                                      <p:cBhvr additive="base">
                                        <p:cTn id="24" dur="1000" fill="hold"/>
                                        <p:tgtEl>
                                          <p:spTgt spid="100"/>
                                        </p:tgtEl>
                                        <p:attrNameLst>
                                          <p:attrName>ppt_y</p:attrName>
                                        </p:attrNameLst>
                                      </p:cBhvr>
                                      <p:tavLst>
                                        <p:tav tm="0">
                                          <p:val>
                                            <p:strVal val="0-#ppt_h/2"/>
                                          </p:val>
                                        </p:tav>
                                        <p:tav tm="100000">
                                          <p:val>
                                            <p:strVal val="#ppt_y"/>
                                          </p:val>
                                        </p:tav>
                                      </p:tavLst>
                                    </p:anim>
                                  </p:childTnLst>
                                </p:cTn>
                              </p:par>
                              <p:par>
                                <p:cTn id="25" presetID="2" presetClass="entr" presetSubtype="3" decel="100000" fill="hold" grpId="0" nodeType="withEffect">
                                  <p:stCondLst>
                                    <p:cond delay="1250"/>
                                  </p:stCondLst>
                                  <p:childTnLst>
                                    <p:set>
                                      <p:cBhvr>
                                        <p:cTn id="26" dur="1" fill="hold">
                                          <p:stCondLst>
                                            <p:cond delay="0"/>
                                          </p:stCondLst>
                                        </p:cTn>
                                        <p:tgtEl>
                                          <p:spTgt spid="96"/>
                                        </p:tgtEl>
                                        <p:attrNameLst>
                                          <p:attrName>style.visibility</p:attrName>
                                        </p:attrNameLst>
                                      </p:cBhvr>
                                      <p:to>
                                        <p:strVal val="visible"/>
                                      </p:to>
                                    </p:set>
                                    <p:anim calcmode="lin" valueType="num">
                                      <p:cBhvr additive="base">
                                        <p:cTn id="27" dur="1000" fill="hold"/>
                                        <p:tgtEl>
                                          <p:spTgt spid="96"/>
                                        </p:tgtEl>
                                        <p:attrNameLst>
                                          <p:attrName>ppt_x</p:attrName>
                                        </p:attrNameLst>
                                      </p:cBhvr>
                                      <p:tavLst>
                                        <p:tav tm="0">
                                          <p:val>
                                            <p:strVal val="1+#ppt_w/2"/>
                                          </p:val>
                                        </p:tav>
                                        <p:tav tm="100000">
                                          <p:val>
                                            <p:strVal val="#ppt_x"/>
                                          </p:val>
                                        </p:tav>
                                      </p:tavLst>
                                    </p:anim>
                                    <p:anim calcmode="lin" valueType="num">
                                      <p:cBhvr additive="base">
                                        <p:cTn id="28" dur="1000" fill="hold"/>
                                        <p:tgtEl>
                                          <p:spTgt spid="96"/>
                                        </p:tgtEl>
                                        <p:attrNameLst>
                                          <p:attrName>ppt_y</p:attrName>
                                        </p:attrNameLst>
                                      </p:cBhvr>
                                      <p:tavLst>
                                        <p:tav tm="0">
                                          <p:val>
                                            <p:strVal val="0-#ppt_h/2"/>
                                          </p:val>
                                        </p:tav>
                                        <p:tav tm="100000">
                                          <p:val>
                                            <p:strVal val="#ppt_y"/>
                                          </p:val>
                                        </p:tav>
                                      </p:tavLst>
                                    </p:anim>
                                  </p:childTnLst>
                                </p:cTn>
                              </p:par>
                              <p:par>
                                <p:cTn id="29" presetID="2" presetClass="entr" presetSubtype="6" decel="100000" fill="hold" grpId="0" nodeType="withEffect">
                                  <p:stCondLst>
                                    <p:cond delay="1250"/>
                                  </p:stCondLst>
                                  <p:childTnLst>
                                    <p:set>
                                      <p:cBhvr>
                                        <p:cTn id="30" dur="1" fill="hold">
                                          <p:stCondLst>
                                            <p:cond delay="0"/>
                                          </p:stCondLst>
                                        </p:cTn>
                                        <p:tgtEl>
                                          <p:spTgt spid="95"/>
                                        </p:tgtEl>
                                        <p:attrNameLst>
                                          <p:attrName>style.visibility</p:attrName>
                                        </p:attrNameLst>
                                      </p:cBhvr>
                                      <p:to>
                                        <p:strVal val="visible"/>
                                      </p:to>
                                    </p:set>
                                    <p:anim calcmode="lin" valueType="num">
                                      <p:cBhvr additive="base">
                                        <p:cTn id="31" dur="1250" fill="hold"/>
                                        <p:tgtEl>
                                          <p:spTgt spid="95"/>
                                        </p:tgtEl>
                                        <p:attrNameLst>
                                          <p:attrName>ppt_x</p:attrName>
                                        </p:attrNameLst>
                                      </p:cBhvr>
                                      <p:tavLst>
                                        <p:tav tm="0">
                                          <p:val>
                                            <p:strVal val="1+#ppt_w/2"/>
                                          </p:val>
                                        </p:tav>
                                        <p:tav tm="100000">
                                          <p:val>
                                            <p:strVal val="#ppt_x"/>
                                          </p:val>
                                        </p:tav>
                                      </p:tavLst>
                                    </p:anim>
                                    <p:anim calcmode="lin" valueType="num">
                                      <p:cBhvr additive="base">
                                        <p:cTn id="32" dur="1250" fill="hold"/>
                                        <p:tgtEl>
                                          <p:spTgt spid="95"/>
                                        </p:tgtEl>
                                        <p:attrNameLst>
                                          <p:attrName>ppt_y</p:attrName>
                                        </p:attrNameLst>
                                      </p:cBhvr>
                                      <p:tavLst>
                                        <p:tav tm="0">
                                          <p:val>
                                            <p:strVal val="1+#ppt_h/2"/>
                                          </p:val>
                                        </p:tav>
                                        <p:tav tm="100000">
                                          <p:val>
                                            <p:strVal val="#ppt_y"/>
                                          </p:val>
                                        </p:tav>
                                      </p:tavLst>
                                    </p:anim>
                                  </p:childTnLst>
                                </p:cTn>
                              </p:par>
                              <p:par>
                                <p:cTn id="33" presetID="2" presetClass="entr" presetSubtype="2" decel="100000" fill="hold" grpId="0" nodeType="withEffect">
                                  <p:stCondLst>
                                    <p:cond delay="10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1500" fill="hold"/>
                                        <p:tgtEl>
                                          <p:spTgt spid="59"/>
                                        </p:tgtEl>
                                        <p:attrNameLst>
                                          <p:attrName>ppt_x</p:attrName>
                                        </p:attrNameLst>
                                      </p:cBhvr>
                                      <p:tavLst>
                                        <p:tav tm="0">
                                          <p:val>
                                            <p:strVal val="1+#ppt_w/2"/>
                                          </p:val>
                                        </p:tav>
                                        <p:tav tm="100000">
                                          <p:val>
                                            <p:strVal val="#ppt_x"/>
                                          </p:val>
                                        </p:tav>
                                      </p:tavLst>
                                    </p:anim>
                                    <p:anim calcmode="lin" valueType="num">
                                      <p:cBhvr additive="base">
                                        <p:cTn id="36" dur="1500" fill="hold"/>
                                        <p:tgtEl>
                                          <p:spTgt spid="59"/>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150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1000" fill="hold"/>
                                        <p:tgtEl>
                                          <p:spTgt spid="61"/>
                                        </p:tgtEl>
                                        <p:attrNameLst>
                                          <p:attrName>ppt_x</p:attrName>
                                        </p:attrNameLst>
                                      </p:cBhvr>
                                      <p:tavLst>
                                        <p:tav tm="0">
                                          <p:val>
                                            <p:strVal val="0-#ppt_w/2"/>
                                          </p:val>
                                        </p:tav>
                                        <p:tav tm="100000">
                                          <p:val>
                                            <p:strVal val="#ppt_x"/>
                                          </p:val>
                                        </p:tav>
                                      </p:tavLst>
                                    </p:anim>
                                    <p:anim calcmode="lin" valueType="num">
                                      <p:cBhvr additive="base">
                                        <p:cTn id="40" dur="1000" fill="hold"/>
                                        <p:tgtEl>
                                          <p:spTgt spid="61"/>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150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750" fill="hold"/>
                                        <p:tgtEl>
                                          <p:spTgt spid="2"/>
                                        </p:tgtEl>
                                        <p:attrNameLst>
                                          <p:attrName>ppt_x</p:attrName>
                                        </p:attrNameLst>
                                      </p:cBhvr>
                                      <p:tavLst>
                                        <p:tav tm="0">
                                          <p:val>
                                            <p:strVal val="1+#ppt_w/2"/>
                                          </p:val>
                                        </p:tav>
                                        <p:tav tm="100000">
                                          <p:val>
                                            <p:strVal val="#ppt_x"/>
                                          </p:val>
                                        </p:tav>
                                      </p:tavLst>
                                    </p:anim>
                                    <p:anim calcmode="lin" valueType="num">
                                      <p:cBhvr additive="base">
                                        <p:cTn id="44"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00" grpId="0" animBg="1"/>
      <p:bldP spid="95" grpId="0" animBg="1"/>
      <p:bldP spid="96" grpId="0" animBg="1"/>
      <p:bldP spid="97" grpId="0" animBg="1"/>
      <p:bldP spid="61" grpId="0">
        <p:tmplLst>
          <p:tmpl>
            <p:tnLst>
              <p:par>
                <p:cTn presetID="2" presetClass="entr" presetSubtype="8" decel="100000" fill="hold" nodeType="withEffect">
                  <p:stCondLst>
                    <p:cond delay="150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1000" fill="hold"/>
                        <p:tgtEl>
                          <p:spTgt spid="61"/>
                        </p:tgtEl>
                        <p:attrNameLst>
                          <p:attrName>ppt_x</p:attrName>
                        </p:attrNameLst>
                      </p:cBhvr>
                      <p:tavLst>
                        <p:tav tm="0">
                          <p:val>
                            <p:strVal val="0-#ppt_w/2"/>
                          </p:val>
                        </p:tav>
                        <p:tav tm="100000">
                          <p:val>
                            <p:strVal val="#ppt_x"/>
                          </p:val>
                        </p:tav>
                      </p:tavLst>
                    </p:anim>
                    <p:anim calcmode="lin" valueType="num">
                      <p:cBhvr additive="base">
                        <p:cTn dur="1000" fill="hold"/>
                        <p:tgtEl>
                          <p:spTgt spid="61"/>
                        </p:tgtEl>
                        <p:attrNameLst>
                          <p:attrName>ppt_y</p:attrName>
                        </p:attrNameLst>
                      </p:cBhvr>
                      <p:tavLst>
                        <p:tav tm="0">
                          <p:val>
                            <p:strVal val="#ppt_y"/>
                          </p:val>
                        </p:tav>
                        <p:tav tm="100000">
                          <p:val>
                            <p:strVal val="#ppt_y"/>
                          </p:val>
                        </p:tav>
                      </p:tavLst>
                    </p:anim>
                  </p:childTnLst>
                </p:cTn>
              </p:par>
            </p:tnLst>
          </p:tmpl>
        </p:tmplLst>
      </p:bldP>
      <p:bldP spid="15" grpId="0" animBg="1">
        <p:tmplLst>
          <p:tmpl>
            <p:tnLst>
              <p:par>
                <p:cTn presetID="2" presetClass="entr" presetSubtype="1" decel="100000" fill="hold" nodeType="withEffect">
                  <p:stCondLst>
                    <p:cond delay="75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50" fill="hold"/>
                        <p:tgtEl>
                          <p:spTgt spid="15"/>
                        </p:tgtEl>
                        <p:attrNameLst>
                          <p:attrName>ppt_x</p:attrName>
                        </p:attrNameLst>
                      </p:cBhvr>
                      <p:tavLst>
                        <p:tav tm="0">
                          <p:val>
                            <p:strVal val="#ppt_x"/>
                          </p:val>
                        </p:tav>
                        <p:tav tm="100000">
                          <p:val>
                            <p:strVal val="#ppt_x"/>
                          </p:val>
                        </p:tav>
                      </p:tavLst>
                    </p:anim>
                    <p:anim calcmode="lin" valueType="num">
                      <p:cBhvr additive="base">
                        <p:cTn dur="750" fill="hold"/>
                        <p:tgtEl>
                          <p:spTgt spid="15"/>
                        </p:tgtEl>
                        <p:attrNameLst>
                          <p:attrName>ppt_y</p:attrName>
                        </p:attrNameLst>
                      </p:cBhvr>
                      <p:tavLst>
                        <p:tav tm="0">
                          <p:val>
                            <p:strVal val="0-#ppt_h/2"/>
                          </p:val>
                        </p:tav>
                        <p:tav tm="100000">
                          <p:val>
                            <p:strVal val="#ppt_y"/>
                          </p:val>
                        </p:tav>
                      </p:tavLst>
                    </p:anim>
                  </p:childTnLst>
                </p:cTn>
              </p:par>
            </p:tnLst>
          </p:tmpl>
        </p:tmplLst>
      </p:bldP>
      <p:bldP spid="59" grpId="0"/>
      <p:bldP spid="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2x TABLE">
    <p:spTree>
      <p:nvGrpSpPr>
        <p:cNvPr id="1" name=""/>
        <p:cNvGrpSpPr/>
        <p:nvPr/>
      </p:nvGrpSpPr>
      <p:grpSpPr>
        <a:xfrm>
          <a:off x="0" y="0"/>
          <a:ext cx="0" cy="0"/>
          <a:chOff x="0" y="0"/>
          <a:chExt cx="0" cy="0"/>
        </a:xfrm>
      </p:grpSpPr>
      <p:sp>
        <p:nvSpPr>
          <p:cNvPr id="11" name="Tijdelijke aanduiding voor tabel 8"/>
          <p:cNvSpPr>
            <a:spLocks noGrp="1"/>
          </p:cNvSpPr>
          <p:nvPr>
            <p:ph type="tbl" sz="quarter" idx="15" hasCustomPrompt="1"/>
          </p:nvPr>
        </p:nvSpPr>
        <p:spPr>
          <a:xfrm>
            <a:off x="4676987" y="1231270"/>
            <a:ext cx="7183051" cy="2529276"/>
          </a:xfrm>
        </p:spPr>
        <p:txBody>
          <a:bodyPr bIns="1620000" anchor="ctr"/>
          <a:lstStyle>
            <a:lvl1pPr marL="0" indent="0" algn="ctr">
              <a:lnSpc>
                <a:spcPct val="90000"/>
              </a:lnSpc>
              <a:spcBef>
                <a:spcPts val="0"/>
              </a:spcBef>
              <a:spcAft>
                <a:spcPts val="0"/>
              </a:spcAft>
              <a:buNone/>
              <a:defRPr sz="1001">
                <a:solidFill>
                  <a:schemeClr val="tx1">
                    <a:lumMod val="50000"/>
                    <a:lumOff val="50000"/>
                  </a:schemeClr>
                </a:solidFill>
              </a:defRPr>
            </a:lvl1pPr>
          </a:lstStyle>
          <a:p>
            <a:r>
              <a:rPr lang="en-GB" noProof="0"/>
              <a:t>Click icon below to add a table.</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4" name="Tijdelijke aanduiding voor datum 3"/>
          <p:cNvSpPr>
            <a:spLocks noGrp="1"/>
          </p:cNvSpPr>
          <p:nvPr>
            <p:ph type="dt" sz="half" idx="10"/>
          </p:nvPr>
        </p:nvSpPr>
        <p:spPr/>
        <p:txBody>
          <a:bodyPr/>
          <a:lstStyle/>
          <a:p>
            <a:fld id="{4D1711B6-90C6-4DCD-B990-B83BE718816E}" type="datetime2">
              <a:rPr lang="en-GB" noProof="0" smtClean="0"/>
              <a:t>Friday, 23 July 2021</a:t>
            </a:fld>
            <a:endParaRPr lang="en-GB" noProof="0"/>
          </a:p>
        </p:txBody>
      </p:sp>
      <p:sp>
        <p:nvSpPr>
          <p:cNvPr id="5" name="Tijdelijke aanduiding voor voettekst 4"/>
          <p:cNvSpPr>
            <a:spLocks noGrp="1"/>
          </p:cNvSpPr>
          <p:nvPr>
            <p:ph type="ftr" sz="quarter" idx="11"/>
          </p:nvPr>
        </p:nvSpPr>
        <p:spPr/>
        <p:txBody>
          <a:bodyPr/>
          <a:lstStyle/>
          <a:p>
            <a:r>
              <a:rPr lang="en-GB" noProof="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7" name="Tekstvak 6"/>
          <p:cNvSpPr txBox="1"/>
          <p:nvPr userDrawn="1"/>
        </p:nvSpPr>
        <p:spPr>
          <a:xfrm>
            <a:off x="-10750" y="-662296"/>
            <a:ext cx="12192000" cy="461665"/>
          </a:xfrm>
          <a:prstGeom prst="rect">
            <a:avLst/>
          </a:prstGeom>
          <a:noFill/>
        </p:spPr>
        <p:txBody>
          <a:bodyPr wrap="square" rtlCol="0">
            <a:spAutoFit/>
          </a:bodyPr>
          <a:lstStyle/>
          <a:p>
            <a:pPr marL="0" algn="ctr" defTabSz="914423" rtl="0" eaLnBrk="1" latinLnBrk="0" hangingPunct="1"/>
            <a:r>
              <a:rPr lang="en-GB" sz="2400" b="0" kern="1200" spc="50" baseline="0" noProof="0">
                <a:solidFill>
                  <a:schemeClr val="accent2"/>
                </a:solidFill>
                <a:latin typeface="+mj-lt"/>
                <a:ea typeface="+mn-ea"/>
                <a:cs typeface="Calibri" panose="020F0502020204030204" pitchFamily="34" charset="0"/>
              </a:rPr>
              <a:t>TEXT + 2x TABLE</a:t>
            </a:r>
          </a:p>
        </p:txBody>
      </p:sp>
      <p:grpSp>
        <p:nvGrpSpPr>
          <p:cNvPr id="290" name="Instruction">
            <a:extLst>
              <a:ext uri="{FF2B5EF4-FFF2-40B4-BE49-F238E27FC236}">
                <a16:creationId xmlns:a16="http://schemas.microsoft.com/office/drawing/2014/main" id="{03AE4072-F2B6-4BB7-AD8B-9F7875ECE7E3}"/>
              </a:ext>
            </a:extLst>
          </p:cNvPr>
          <p:cNvGrpSpPr/>
          <p:nvPr userDrawn="1"/>
        </p:nvGrpSpPr>
        <p:grpSpPr>
          <a:xfrm>
            <a:off x="12391602" y="0"/>
            <a:ext cx="3183678" cy="3418198"/>
            <a:chOff x="12391601" y="0"/>
            <a:chExt cx="3183678" cy="3418198"/>
          </a:xfrm>
        </p:grpSpPr>
        <p:grpSp>
          <p:nvGrpSpPr>
            <p:cNvPr id="291" name="Meer informatie">
              <a:extLst>
                <a:ext uri="{FF2B5EF4-FFF2-40B4-BE49-F238E27FC236}">
                  <a16:creationId xmlns:a16="http://schemas.microsoft.com/office/drawing/2014/main" id="{5739DE93-94DE-48C2-9F6A-AC70AB6DA80F}"/>
                </a:ext>
              </a:extLst>
            </p:cNvPr>
            <p:cNvGrpSpPr/>
            <p:nvPr userDrawn="1"/>
          </p:nvGrpSpPr>
          <p:grpSpPr>
            <a:xfrm>
              <a:off x="12396764" y="2622893"/>
              <a:ext cx="3178515" cy="795305"/>
              <a:chOff x="-3741486" y="3347116"/>
              <a:chExt cx="3178515" cy="795305"/>
            </a:xfrm>
          </p:grpSpPr>
          <p:sp>
            <p:nvSpPr>
              <p:cNvPr id="313" name="Freeform 101">
                <a:extLst>
                  <a:ext uri="{FF2B5EF4-FFF2-40B4-BE49-F238E27FC236}">
                    <a16:creationId xmlns:a16="http://schemas.microsoft.com/office/drawing/2014/main" id="{3AED1B05-13E3-4428-8415-BE9E8D1ABC47}"/>
                  </a:ext>
                </a:extLst>
              </p:cNvPr>
              <p:cNvSpPr>
                <a:spLocks noEditPoints="1"/>
              </p:cNvSpPr>
              <p:nvPr/>
            </p:nvSpPr>
            <p:spPr bwMode="auto">
              <a:xfrm>
                <a:off x="-3741486" y="3347116"/>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314" name="Rechthoek 313">
                <a:extLst>
                  <a:ext uri="{FF2B5EF4-FFF2-40B4-BE49-F238E27FC236}">
                    <a16:creationId xmlns:a16="http://schemas.microsoft.com/office/drawing/2014/main" id="{937DC180-71F9-4F1E-A9A5-0BDBE30C2541}"/>
                  </a:ext>
                </a:extLst>
              </p:cNvPr>
              <p:cNvSpPr/>
              <p:nvPr userDrawn="1"/>
            </p:nvSpPr>
            <p:spPr>
              <a:xfrm>
                <a:off x="-3380966" y="3419145"/>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315" name="Rechte verbindingslijn 314">
                <a:extLst>
                  <a:ext uri="{FF2B5EF4-FFF2-40B4-BE49-F238E27FC236}">
                    <a16:creationId xmlns:a16="http://schemas.microsoft.com/office/drawing/2014/main" id="{851E8D07-A8B9-4340-A7A5-B87F816EE104}"/>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sp>
          <p:nvSpPr>
            <p:cNvPr id="292" name="Rechthoek 291">
              <a:extLst>
                <a:ext uri="{FF2B5EF4-FFF2-40B4-BE49-F238E27FC236}">
                  <a16:creationId xmlns:a16="http://schemas.microsoft.com/office/drawing/2014/main" id="{BB0C99CF-BECB-4D67-8386-5C1FCAD7F5F1}"/>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table</a:t>
              </a:r>
            </a:p>
          </p:txBody>
        </p:sp>
        <p:sp>
          <p:nvSpPr>
            <p:cNvPr id="293" name="Ovaal 292">
              <a:extLst>
                <a:ext uri="{FF2B5EF4-FFF2-40B4-BE49-F238E27FC236}">
                  <a16:creationId xmlns:a16="http://schemas.microsoft.com/office/drawing/2014/main" id="{DD8B970A-A10A-407D-8DA6-1E2874FFDC1C}"/>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94" name="Rechte verbindingslijn 293">
              <a:extLst>
                <a:ext uri="{FF2B5EF4-FFF2-40B4-BE49-F238E27FC236}">
                  <a16:creationId xmlns:a16="http://schemas.microsoft.com/office/drawing/2014/main" id="{EF533D7D-C4FD-4BE7-9569-44BDB4AF3571}"/>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295" name="Rechte verbindingslijn 294">
              <a:extLst>
                <a:ext uri="{FF2B5EF4-FFF2-40B4-BE49-F238E27FC236}">
                  <a16:creationId xmlns:a16="http://schemas.microsoft.com/office/drawing/2014/main" id="{A496BE02-8C62-49BD-823F-299ABBE2970F}"/>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296" name="Rechthoek 295">
              <a:extLst>
                <a:ext uri="{FF2B5EF4-FFF2-40B4-BE49-F238E27FC236}">
                  <a16:creationId xmlns:a16="http://schemas.microsoft.com/office/drawing/2014/main" id="{28A53115-B918-404F-9045-F23E4C121492}"/>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table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table.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sp>
          <p:nvSpPr>
            <p:cNvPr id="297" name="Ovaal 296">
              <a:extLst>
                <a:ext uri="{FF2B5EF4-FFF2-40B4-BE49-F238E27FC236}">
                  <a16:creationId xmlns:a16="http://schemas.microsoft.com/office/drawing/2014/main" id="{315A6551-55ED-47D5-AC87-A866885EB6F9}"/>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298" name="Rechthoek 297">
              <a:extLst>
                <a:ext uri="{FF2B5EF4-FFF2-40B4-BE49-F238E27FC236}">
                  <a16:creationId xmlns:a16="http://schemas.microsoft.com/office/drawing/2014/main" id="{9F915127-5B32-479F-A02D-01FC3DCCE4F1}"/>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number of rows and columns 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‘OK’</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299" name="Groep 298">
              <a:extLst>
                <a:ext uri="{FF2B5EF4-FFF2-40B4-BE49-F238E27FC236}">
                  <a16:creationId xmlns:a16="http://schemas.microsoft.com/office/drawing/2014/main" id="{AA293B13-78D9-4EBE-ADE3-C8A25F62A250}"/>
                </a:ext>
              </a:extLst>
            </p:cNvPr>
            <p:cNvGrpSpPr/>
            <p:nvPr userDrawn="1"/>
          </p:nvGrpSpPr>
          <p:grpSpPr>
            <a:xfrm>
              <a:off x="12757282" y="2184550"/>
              <a:ext cx="825500" cy="209550"/>
              <a:chOff x="13504624" y="2482850"/>
              <a:chExt cx="825500" cy="209550"/>
            </a:xfrm>
          </p:grpSpPr>
          <p:sp>
            <p:nvSpPr>
              <p:cNvPr id="310" name="Rechthoek 309">
                <a:extLst>
                  <a:ext uri="{FF2B5EF4-FFF2-40B4-BE49-F238E27FC236}">
                    <a16:creationId xmlns:a16="http://schemas.microsoft.com/office/drawing/2014/main" id="{04813673-BCE1-44CB-9C85-56FFF35A2F37}"/>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OK</a:t>
                </a:r>
              </a:p>
            </p:txBody>
          </p:sp>
          <p:cxnSp>
            <p:nvCxnSpPr>
              <p:cNvPr id="311" name="Rechte verbindingslijn 310">
                <a:extLst>
                  <a:ext uri="{FF2B5EF4-FFF2-40B4-BE49-F238E27FC236}">
                    <a16:creationId xmlns:a16="http://schemas.microsoft.com/office/drawing/2014/main" id="{70939CBF-404E-4536-821A-D6E5FA2C7C6D}"/>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312" name="Gelijkbenige driehoek 311">
                <a:extLst>
                  <a:ext uri="{FF2B5EF4-FFF2-40B4-BE49-F238E27FC236}">
                    <a16:creationId xmlns:a16="http://schemas.microsoft.com/office/drawing/2014/main" id="{FA03ED07-06AB-4B87-AA2D-1DE6BE1B2F1C}"/>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cxnSp>
          <p:nvCxnSpPr>
            <p:cNvPr id="300" name="Rechte verbindingslijn 299">
              <a:extLst>
                <a:ext uri="{FF2B5EF4-FFF2-40B4-BE49-F238E27FC236}">
                  <a16:creationId xmlns:a16="http://schemas.microsoft.com/office/drawing/2014/main" id="{49920C8C-7C21-45E9-BB28-CE6E2777F836}"/>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301" name="Tabel icoon">
              <a:extLst>
                <a:ext uri="{FF2B5EF4-FFF2-40B4-BE49-F238E27FC236}">
                  <a16:creationId xmlns:a16="http://schemas.microsoft.com/office/drawing/2014/main" id="{C9F2B536-0A37-4D2B-B773-24CB372BDF23}"/>
                </a:ext>
              </a:extLst>
            </p:cNvPr>
            <p:cNvGrpSpPr/>
            <p:nvPr userDrawn="1"/>
          </p:nvGrpSpPr>
          <p:grpSpPr>
            <a:xfrm>
              <a:off x="12757283" y="1133664"/>
              <a:ext cx="375500" cy="339168"/>
              <a:chOff x="6072040" y="3376043"/>
              <a:chExt cx="1227920" cy="1109109"/>
            </a:xfrm>
          </p:grpSpPr>
          <p:sp>
            <p:nvSpPr>
              <p:cNvPr id="302" name="Rechthoek 301">
                <a:extLst>
                  <a:ext uri="{FF2B5EF4-FFF2-40B4-BE49-F238E27FC236}">
                    <a16:creationId xmlns:a16="http://schemas.microsoft.com/office/drawing/2014/main" id="{8956B9CA-E771-4C4A-B275-7B966E0E5801}"/>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303" name="Rechthoek 302">
                <a:extLst>
                  <a:ext uri="{FF2B5EF4-FFF2-40B4-BE49-F238E27FC236}">
                    <a16:creationId xmlns:a16="http://schemas.microsoft.com/office/drawing/2014/main" id="{2B908D92-E524-4E7C-AECC-C33BCF8160C0}"/>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cxnSp>
            <p:nvCxnSpPr>
              <p:cNvPr id="304" name="Rechte verbindingslijn 303">
                <a:extLst>
                  <a:ext uri="{FF2B5EF4-FFF2-40B4-BE49-F238E27FC236}">
                    <a16:creationId xmlns:a16="http://schemas.microsoft.com/office/drawing/2014/main" id="{708CD44D-68B4-4060-87D1-42FC7889E27A}"/>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5" name="Rechte verbindingslijn 304">
                <a:extLst>
                  <a:ext uri="{FF2B5EF4-FFF2-40B4-BE49-F238E27FC236}">
                    <a16:creationId xmlns:a16="http://schemas.microsoft.com/office/drawing/2014/main" id="{4DD14E84-9DC9-4DD8-8F7C-DD7E005E1B4B}"/>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6" name="Rechte verbindingslijn 305">
                <a:extLst>
                  <a:ext uri="{FF2B5EF4-FFF2-40B4-BE49-F238E27FC236}">
                    <a16:creationId xmlns:a16="http://schemas.microsoft.com/office/drawing/2014/main" id="{0A64D114-729B-4CDA-B713-BED0E6BDA05B}"/>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7" name="Rechte verbindingslijn 306">
                <a:extLst>
                  <a:ext uri="{FF2B5EF4-FFF2-40B4-BE49-F238E27FC236}">
                    <a16:creationId xmlns:a16="http://schemas.microsoft.com/office/drawing/2014/main" id="{01698051-744C-4CF8-ABA1-419786B2AF99}"/>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308" name="Rechte verbindingslijn 307">
                <a:extLst>
                  <a:ext uri="{FF2B5EF4-FFF2-40B4-BE49-F238E27FC236}">
                    <a16:creationId xmlns:a16="http://schemas.microsoft.com/office/drawing/2014/main" id="{A1EFA593-8D9F-414D-A970-B6ECEE78577C}"/>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309" name="Rechthoek 308">
                <a:extLst>
                  <a:ext uri="{FF2B5EF4-FFF2-40B4-BE49-F238E27FC236}">
                    <a16:creationId xmlns:a16="http://schemas.microsoft.com/office/drawing/2014/main" id="{280C087B-5B60-462D-A2EC-5A910D81363D}"/>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grpSp>
      <p:grpSp>
        <p:nvGrpSpPr>
          <p:cNvPr id="113" name="INSTRUCTION">
            <a:extLst>
              <a:ext uri="{FF2B5EF4-FFF2-40B4-BE49-F238E27FC236}">
                <a16:creationId xmlns:a16="http://schemas.microsoft.com/office/drawing/2014/main" id="{3B31F78D-52AA-44CE-8BCC-232EB9FD7BCD}"/>
              </a:ext>
            </a:extLst>
          </p:cNvPr>
          <p:cNvGrpSpPr/>
          <p:nvPr userDrawn="1"/>
        </p:nvGrpSpPr>
        <p:grpSpPr>
          <a:xfrm>
            <a:off x="-3437547" y="1434"/>
            <a:ext cx="3194765" cy="6470299"/>
            <a:chOff x="-3437547" y="1434"/>
            <a:chExt cx="3194765" cy="6470299"/>
          </a:xfrm>
        </p:grpSpPr>
        <p:cxnSp>
          <p:nvCxnSpPr>
            <p:cNvPr id="114" name="Rechte verbindingslijn 113">
              <a:extLst>
                <a:ext uri="{FF2B5EF4-FFF2-40B4-BE49-F238E27FC236}">
                  <a16:creationId xmlns:a16="http://schemas.microsoft.com/office/drawing/2014/main" id="{15683DA3-3318-4119-B3E6-E7778644345A}"/>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15" name="Ovaal 114">
              <a:extLst>
                <a:ext uri="{FF2B5EF4-FFF2-40B4-BE49-F238E27FC236}">
                  <a16:creationId xmlns:a16="http://schemas.microsoft.com/office/drawing/2014/main" id="{74134090-73DE-47DF-90E5-A20C6E1E402A}"/>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16" name="Ovaal 115">
              <a:extLst>
                <a:ext uri="{FF2B5EF4-FFF2-40B4-BE49-F238E27FC236}">
                  <a16:creationId xmlns:a16="http://schemas.microsoft.com/office/drawing/2014/main" id="{3B65806D-7203-477F-A3D4-8AE52B8A1154}"/>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17" name="Ovaal 116">
              <a:extLst>
                <a:ext uri="{FF2B5EF4-FFF2-40B4-BE49-F238E27FC236}">
                  <a16:creationId xmlns:a16="http://schemas.microsoft.com/office/drawing/2014/main" id="{BFE82CFA-D787-4520-BA01-0EC3437BCBE6}"/>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18" name="Ovaal 117">
              <a:extLst>
                <a:ext uri="{FF2B5EF4-FFF2-40B4-BE49-F238E27FC236}">
                  <a16:creationId xmlns:a16="http://schemas.microsoft.com/office/drawing/2014/main" id="{D04DA2A5-6535-4003-B3ED-CED41A57ECB3}"/>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19" name="Meer informatie">
              <a:extLst>
                <a:ext uri="{FF2B5EF4-FFF2-40B4-BE49-F238E27FC236}">
                  <a16:creationId xmlns:a16="http://schemas.microsoft.com/office/drawing/2014/main" id="{BD6869A4-8004-4393-8F55-2DB304C6EC13}"/>
                </a:ext>
              </a:extLst>
            </p:cNvPr>
            <p:cNvGrpSpPr/>
            <p:nvPr userDrawn="1"/>
          </p:nvGrpSpPr>
          <p:grpSpPr>
            <a:xfrm>
              <a:off x="-3421298" y="5676071"/>
              <a:ext cx="3178515" cy="795662"/>
              <a:chOff x="-3741486" y="3387723"/>
              <a:chExt cx="3178515" cy="795662"/>
            </a:xfrm>
          </p:grpSpPr>
          <p:sp>
            <p:nvSpPr>
              <p:cNvPr id="260" name="Freeform 101">
                <a:extLst>
                  <a:ext uri="{FF2B5EF4-FFF2-40B4-BE49-F238E27FC236}">
                    <a16:creationId xmlns:a16="http://schemas.microsoft.com/office/drawing/2014/main" id="{F9CFC558-1ED4-45E3-828E-91C9A592063E}"/>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61" name="Rechthoek 260">
                <a:extLst>
                  <a:ext uri="{FF2B5EF4-FFF2-40B4-BE49-F238E27FC236}">
                    <a16:creationId xmlns:a16="http://schemas.microsoft.com/office/drawing/2014/main" id="{9B11A0D2-B886-4274-B522-EAEBCC1AF93D}"/>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62" name="Rechte verbindingslijn 261">
                <a:extLst>
                  <a:ext uri="{FF2B5EF4-FFF2-40B4-BE49-F238E27FC236}">
                    <a16:creationId xmlns:a16="http://schemas.microsoft.com/office/drawing/2014/main" id="{3FC0BEE3-F9BA-4DC4-885E-9A3AE7B65638}"/>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20" name="Rechthoek 119">
              <a:extLst>
                <a:ext uri="{FF2B5EF4-FFF2-40B4-BE49-F238E27FC236}">
                  <a16:creationId xmlns:a16="http://schemas.microsoft.com/office/drawing/2014/main" id="{5CE9C4E1-EB0B-4B12-B2E0-7F91B596C2F6}"/>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21" name="Ovaal 120">
              <a:extLst>
                <a:ext uri="{FF2B5EF4-FFF2-40B4-BE49-F238E27FC236}">
                  <a16:creationId xmlns:a16="http://schemas.microsoft.com/office/drawing/2014/main" id="{8F5EEF94-5B8D-41ED-AE51-DCE585F29B62}"/>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22" name="Rechte verbindingslijn 121">
              <a:extLst>
                <a:ext uri="{FF2B5EF4-FFF2-40B4-BE49-F238E27FC236}">
                  <a16:creationId xmlns:a16="http://schemas.microsoft.com/office/drawing/2014/main" id="{30CCC02E-D7BB-497D-B413-F7AB621DF222}"/>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23" name="Groep 122">
              <a:extLst>
                <a:ext uri="{FF2B5EF4-FFF2-40B4-BE49-F238E27FC236}">
                  <a16:creationId xmlns:a16="http://schemas.microsoft.com/office/drawing/2014/main" id="{8D0B1323-952C-4028-B265-DC1EA074161D}"/>
                </a:ext>
              </a:extLst>
            </p:cNvPr>
            <p:cNvGrpSpPr/>
            <p:nvPr userDrawn="1"/>
          </p:nvGrpSpPr>
          <p:grpSpPr>
            <a:xfrm>
              <a:off x="-3437547" y="349413"/>
              <a:ext cx="2933825" cy="558875"/>
              <a:chOff x="-3419346" y="368233"/>
              <a:chExt cx="3904920" cy="743862"/>
            </a:xfrm>
          </p:grpSpPr>
          <p:sp>
            <p:nvSpPr>
              <p:cNvPr id="135" name="Rechthoek 134">
                <a:extLst>
                  <a:ext uri="{FF2B5EF4-FFF2-40B4-BE49-F238E27FC236}">
                    <a16:creationId xmlns:a16="http://schemas.microsoft.com/office/drawing/2014/main" id="{08CC2528-E66A-4DF3-94E8-E722932E1895}"/>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36" name="Rechte verbindingslijn 135">
                <a:extLst>
                  <a:ext uri="{FF2B5EF4-FFF2-40B4-BE49-F238E27FC236}">
                    <a16:creationId xmlns:a16="http://schemas.microsoft.com/office/drawing/2014/main" id="{B86142F6-F0A3-4340-9165-81CA02A77BCD}"/>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Rechte verbindingslijn 136">
                <a:extLst>
                  <a:ext uri="{FF2B5EF4-FFF2-40B4-BE49-F238E27FC236}">
                    <a16:creationId xmlns:a16="http://schemas.microsoft.com/office/drawing/2014/main" id="{AC1002C3-AB94-4BCA-BEC3-751DC0891656}"/>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Rechthoek 137">
                <a:extLst>
                  <a:ext uri="{FF2B5EF4-FFF2-40B4-BE49-F238E27FC236}">
                    <a16:creationId xmlns:a16="http://schemas.microsoft.com/office/drawing/2014/main" id="{308F2527-EBD0-42D1-A2AA-CC09A303DDEE}"/>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39" name="Groep 138">
                <a:extLst>
                  <a:ext uri="{FF2B5EF4-FFF2-40B4-BE49-F238E27FC236}">
                    <a16:creationId xmlns:a16="http://schemas.microsoft.com/office/drawing/2014/main" id="{E7E53C08-BEF9-4BA1-A825-3240C117775B}"/>
                  </a:ext>
                </a:extLst>
              </p:cNvPr>
              <p:cNvGrpSpPr/>
              <p:nvPr userDrawn="1"/>
            </p:nvGrpSpPr>
            <p:grpSpPr>
              <a:xfrm>
                <a:off x="-3002834" y="720303"/>
                <a:ext cx="182598" cy="143759"/>
                <a:chOff x="-3310843" y="700986"/>
                <a:chExt cx="182598" cy="143759"/>
              </a:xfrm>
            </p:grpSpPr>
            <p:grpSp>
              <p:nvGrpSpPr>
                <p:cNvPr id="251" name="Groep 250">
                  <a:extLst>
                    <a:ext uri="{FF2B5EF4-FFF2-40B4-BE49-F238E27FC236}">
                      <a16:creationId xmlns:a16="http://schemas.microsoft.com/office/drawing/2014/main" id="{58AF255B-7935-4422-BCC3-E6F13367FF6A}"/>
                    </a:ext>
                  </a:extLst>
                </p:cNvPr>
                <p:cNvGrpSpPr/>
                <p:nvPr userDrawn="1"/>
              </p:nvGrpSpPr>
              <p:grpSpPr>
                <a:xfrm>
                  <a:off x="-3310843" y="700986"/>
                  <a:ext cx="182598" cy="143759"/>
                  <a:chOff x="-3310843" y="700986"/>
                  <a:chExt cx="182598" cy="143759"/>
                </a:xfrm>
              </p:grpSpPr>
              <p:cxnSp>
                <p:nvCxnSpPr>
                  <p:cNvPr id="255" name="Rechte verbindingslijn 254">
                    <a:extLst>
                      <a:ext uri="{FF2B5EF4-FFF2-40B4-BE49-F238E27FC236}">
                        <a16:creationId xmlns:a16="http://schemas.microsoft.com/office/drawing/2014/main" id="{0EC1E8AB-56C7-44E7-9273-F7D71C8178A2}"/>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56" name="Rechte verbindingslijn 255">
                    <a:extLst>
                      <a:ext uri="{FF2B5EF4-FFF2-40B4-BE49-F238E27FC236}">
                        <a16:creationId xmlns:a16="http://schemas.microsoft.com/office/drawing/2014/main" id="{9D997BA6-B202-4572-8EA1-3CDFFC851956}"/>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57" name="Rechte verbindingslijn 256">
                    <a:extLst>
                      <a:ext uri="{FF2B5EF4-FFF2-40B4-BE49-F238E27FC236}">
                        <a16:creationId xmlns:a16="http://schemas.microsoft.com/office/drawing/2014/main" id="{1DF8AEF1-00DC-4889-BEDC-8422F5A3E10E}"/>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58" name="Rechte verbindingslijn 257">
                    <a:extLst>
                      <a:ext uri="{FF2B5EF4-FFF2-40B4-BE49-F238E27FC236}">
                        <a16:creationId xmlns:a16="http://schemas.microsoft.com/office/drawing/2014/main" id="{D1E05155-245F-409A-8B67-2C27A6A0857E}"/>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59" name="Rechte verbindingslijn 258">
                    <a:extLst>
                      <a:ext uri="{FF2B5EF4-FFF2-40B4-BE49-F238E27FC236}">
                        <a16:creationId xmlns:a16="http://schemas.microsoft.com/office/drawing/2014/main" id="{4C5DE58C-431A-47B6-9275-FC99DF2AD91C}"/>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52" name="Groep 251">
                  <a:extLst>
                    <a:ext uri="{FF2B5EF4-FFF2-40B4-BE49-F238E27FC236}">
                      <a16:creationId xmlns:a16="http://schemas.microsoft.com/office/drawing/2014/main" id="{B77341BA-C637-4638-B4CD-4B26E3513842}"/>
                    </a:ext>
                  </a:extLst>
                </p:cNvPr>
                <p:cNvGrpSpPr/>
                <p:nvPr userDrawn="1"/>
              </p:nvGrpSpPr>
              <p:grpSpPr>
                <a:xfrm flipH="1">
                  <a:off x="-3310774" y="735854"/>
                  <a:ext cx="88801" cy="72568"/>
                  <a:chOff x="-2091059" y="1395403"/>
                  <a:chExt cx="157316" cy="128558"/>
                </a:xfrm>
              </p:grpSpPr>
              <p:sp>
                <p:nvSpPr>
                  <p:cNvPr id="253" name="Rechthoek 252">
                    <a:extLst>
                      <a:ext uri="{FF2B5EF4-FFF2-40B4-BE49-F238E27FC236}">
                        <a16:creationId xmlns:a16="http://schemas.microsoft.com/office/drawing/2014/main" id="{B3A298BA-C1F6-410B-BB2B-914E56AAB8F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54" name="Pijl: punthaak 253">
                    <a:extLst>
                      <a:ext uri="{FF2B5EF4-FFF2-40B4-BE49-F238E27FC236}">
                        <a16:creationId xmlns:a16="http://schemas.microsoft.com/office/drawing/2014/main" id="{79979CD2-B1FB-47F4-BAB4-7DB37AC6232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40" name="Groep 139">
                <a:extLst>
                  <a:ext uri="{FF2B5EF4-FFF2-40B4-BE49-F238E27FC236}">
                    <a16:creationId xmlns:a16="http://schemas.microsoft.com/office/drawing/2014/main" id="{6AA6B7C1-96BB-478D-95DA-6FAA09672564}"/>
                  </a:ext>
                </a:extLst>
              </p:cNvPr>
              <p:cNvGrpSpPr/>
              <p:nvPr userDrawn="1"/>
            </p:nvGrpSpPr>
            <p:grpSpPr>
              <a:xfrm>
                <a:off x="-3326107" y="720303"/>
                <a:ext cx="182598" cy="143759"/>
                <a:chOff x="-3634116" y="700986"/>
                <a:chExt cx="182598" cy="143759"/>
              </a:xfrm>
            </p:grpSpPr>
            <p:grpSp>
              <p:nvGrpSpPr>
                <p:cNvPr id="242" name="Groep 241">
                  <a:extLst>
                    <a:ext uri="{FF2B5EF4-FFF2-40B4-BE49-F238E27FC236}">
                      <a16:creationId xmlns:a16="http://schemas.microsoft.com/office/drawing/2014/main" id="{8F9FA8AE-D8E1-4EB7-B2EA-9D60F5A707B5}"/>
                    </a:ext>
                  </a:extLst>
                </p:cNvPr>
                <p:cNvGrpSpPr/>
                <p:nvPr userDrawn="1"/>
              </p:nvGrpSpPr>
              <p:grpSpPr>
                <a:xfrm>
                  <a:off x="-3634116" y="700986"/>
                  <a:ext cx="182598" cy="143759"/>
                  <a:chOff x="-3634116" y="700986"/>
                  <a:chExt cx="182598" cy="143759"/>
                </a:xfrm>
              </p:grpSpPr>
              <p:cxnSp>
                <p:nvCxnSpPr>
                  <p:cNvPr id="246" name="Rechte verbindingslijn 245">
                    <a:extLst>
                      <a:ext uri="{FF2B5EF4-FFF2-40B4-BE49-F238E27FC236}">
                        <a16:creationId xmlns:a16="http://schemas.microsoft.com/office/drawing/2014/main" id="{6B8D6D6B-522F-4417-AA9A-7869666E78B9}"/>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47" name="Rechte verbindingslijn 246">
                    <a:extLst>
                      <a:ext uri="{FF2B5EF4-FFF2-40B4-BE49-F238E27FC236}">
                        <a16:creationId xmlns:a16="http://schemas.microsoft.com/office/drawing/2014/main" id="{4D3ECF4B-2B3E-4E0A-9E24-A7DCC5E0D94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48" name="Rechte verbindingslijn 247">
                    <a:extLst>
                      <a:ext uri="{FF2B5EF4-FFF2-40B4-BE49-F238E27FC236}">
                        <a16:creationId xmlns:a16="http://schemas.microsoft.com/office/drawing/2014/main" id="{B131643C-C313-450E-A39A-B52126FFD7E3}"/>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49" name="Rechte verbindingslijn 248">
                    <a:extLst>
                      <a:ext uri="{FF2B5EF4-FFF2-40B4-BE49-F238E27FC236}">
                        <a16:creationId xmlns:a16="http://schemas.microsoft.com/office/drawing/2014/main" id="{59B23349-4638-4DBB-8ED1-617E24583667}"/>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50" name="Rechte verbindingslijn 249">
                    <a:extLst>
                      <a:ext uri="{FF2B5EF4-FFF2-40B4-BE49-F238E27FC236}">
                        <a16:creationId xmlns:a16="http://schemas.microsoft.com/office/drawing/2014/main" id="{E5773D0F-C20B-45E3-9465-11E111E33399}"/>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43" name="Groep 242">
                  <a:extLst>
                    <a:ext uri="{FF2B5EF4-FFF2-40B4-BE49-F238E27FC236}">
                      <a16:creationId xmlns:a16="http://schemas.microsoft.com/office/drawing/2014/main" id="{86A103CA-C3A7-4A88-87EB-B149490AAB40}"/>
                    </a:ext>
                  </a:extLst>
                </p:cNvPr>
                <p:cNvGrpSpPr/>
                <p:nvPr userDrawn="1"/>
              </p:nvGrpSpPr>
              <p:grpSpPr>
                <a:xfrm>
                  <a:off x="-3634047" y="735854"/>
                  <a:ext cx="88801" cy="72568"/>
                  <a:chOff x="-2091059" y="1395403"/>
                  <a:chExt cx="157316" cy="128558"/>
                </a:xfrm>
              </p:grpSpPr>
              <p:sp>
                <p:nvSpPr>
                  <p:cNvPr id="244" name="Rechthoek 243">
                    <a:extLst>
                      <a:ext uri="{FF2B5EF4-FFF2-40B4-BE49-F238E27FC236}">
                        <a16:creationId xmlns:a16="http://schemas.microsoft.com/office/drawing/2014/main" id="{0BFDE069-F726-4714-8103-47C4D007898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45" name="Pijl: punthaak 244">
                    <a:extLst>
                      <a:ext uri="{FF2B5EF4-FFF2-40B4-BE49-F238E27FC236}">
                        <a16:creationId xmlns:a16="http://schemas.microsoft.com/office/drawing/2014/main" id="{66B492D1-550C-458A-A272-648044EE08C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41" name="Rechte verbindingslijn 140">
                <a:extLst>
                  <a:ext uri="{FF2B5EF4-FFF2-40B4-BE49-F238E27FC236}">
                    <a16:creationId xmlns:a16="http://schemas.microsoft.com/office/drawing/2014/main" id="{A84BC007-7328-4183-B13E-37000C667DB8}"/>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42" name="Rechte verbindingslijn 141">
                <a:extLst>
                  <a:ext uri="{FF2B5EF4-FFF2-40B4-BE49-F238E27FC236}">
                    <a16:creationId xmlns:a16="http://schemas.microsoft.com/office/drawing/2014/main" id="{8EB52F38-B87B-48B0-B8F1-F32A08428DA2}"/>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43" name="Groep 142">
                <a:extLst>
                  <a:ext uri="{FF2B5EF4-FFF2-40B4-BE49-F238E27FC236}">
                    <a16:creationId xmlns:a16="http://schemas.microsoft.com/office/drawing/2014/main" id="{78B8D67B-20E9-4A8F-8D77-A3CF40C72225}"/>
                  </a:ext>
                </a:extLst>
              </p:cNvPr>
              <p:cNvGrpSpPr/>
              <p:nvPr userDrawn="1"/>
            </p:nvGrpSpPr>
            <p:grpSpPr>
              <a:xfrm>
                <a:off x="-2425037" y="370226"/>
                <a:ext cx="357690" cy="330595"/>
                <a:chOff x="-2721817" y="347336"/>
                <a:chExt cx="432805" cy="400021"/>
              </a:xfrm>
            </p:grpSpPr>
            <p:sp>
              <p:nvSpPr>
                <p:cNvPr id="231" name="Rechthoek 230">
                  <a:extLst>
                    <a:ext uri="{FF2B5EF4-FFF2-40B4-BE49-F238E27FC236}">
                      <a16:creationId xmlns:a16="http://schemas.microsoft.com/office/drawing/2014/main" id="{A4EC8DEE-48E8-40DF-9AC9-C6A56B129908}"/>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32" name="Groep 231">
                  <a:extLst>
                    <a:ext uri="{FF2B5EF4-FFF2-40B4-BE49-F238E27FC236}">
                      <a16:creationId xmlns:a16="http://schemas.microsoft.com/office/drawing/2014/main" id="{E2486332-1F37-401A-A564-993FF416D8C5}"/>
                    </a:ext>
                  </a:extLst>
                </p:cNvPr>
                <p:cNvGrpSpPr/>
                <p:nvPr userDrawn="1"/>
              </p:nvGrpSpPr>
              <p:grpSpPr>
                <a:xfrm>
                  <a:off x="-2652453" y="431583"/>
                  <a:ext cx="294076" cy="231526"/>
                  <a:chOff x="-3634116" y="700986"/>
                  <a:chExt cx="182598" cy="143759"/>
                </a:xfrm>
              </p:grpSpPr>
              <p:grpSp>
                <p:nvGrpSpPr>
                  <p:cNvPr id="233" name="Groep 232">
                    <a:extLst>
                      <a:ext uri="{FF2B5EF4-FFF2-40B4-BE49-F238E27FC236}">
                        <a16:creationId xmlns:a16="http://schemas.microsoft.com/office/drawing/2014/main" id="{2A6E163C-5F35-42A8-948C-8BB207F2FD94}"/>
                      </a:ext>
                    </a:extLst>
                  </p:cNvPr>
                  <p:cNvGrpSpPr/>
                  <p:nvPr userDrawn="1"/>
                </p:nvGrpSpPr>
                <p:grpSpPr>
                  <a:xfrm>
                    <a:off x="-3634116" y="700986"/>
                    <a:ext cx="182598" cy="143759"/>
                    <a:chOff x="-3634116" y="700986"/>
                    <a:chExt cx="182598" cy="143759"/>
                  </a:xfrm>
                </p:grpSpPr>
                <p:cxnSp>
                  <p:nvCxnSpPr>
                    <p:cNvPr id="237" name="Rechte verbindingslijn 236">
                      <a:extLst>
                        <a:ext uri="{FF2B5EF4-FFF2-40B4-BE49-F238E27FC236}">
                          <a16:creationId xmlns:a16="http://schemas.microsoft.com/office/drawing/2014/main" id="{3254E0A0-0CB8-4D87-87E8-2E38AC9C3BDF}"/>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38" name="Rechte verbindingslijn 237">
                      <a:extLst>
                        <a:ext uri="{FF2B5EF4-FFF2-40B4-BE49-F238E27FC236}">
                          <a16:creationId xmlns:a16="http://schemas.microsoft.com/office/drawing/2014/main" id="{B6CDAADA-9170-4C6E-B3F9-EA4E8ED37DA3}"/>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39" name="Rechte verbindingslijn 238">
                      <a:extLst>
                        <a:ext uri="{FF2B5EF4-FFF2-40B4-BE49-F238E27FC236}">
                          <a16:creationId xmlns:a16="http://schemas.microsoft.com/office/drawing/2014/main" id="{E9B615CB-79F3-4872-8A31-E051EAA51BF1}"/>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40" name="Rechte verbindingslijn 239">
                      <a:extLst>
                        <a:ext uri="{FF2B5EF4-FFF2-40B4-BE49-F238E27FC236}">
                          <a16:creationId xmlns:a16="http://schemas.microsoft.com/office/drawing/2014/main" id="{5000CB73-62DA-41A4-8C26-27A2274CAA8C}"/>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41" name="Rechte verbindingslijn 240">
                      <a:extLst>
                        <a:ext uri="{FF2B5EF4-FFF2-40B4-BE49-F238E27FC236}">
                          <a16:creationId xmlns:a16="http://schemas.microsoft.com/office/drawing/2014/main" id="{B9BE471E-C3B6-49B6-9518-A0BB11613779}"/>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34" name="Groep 233">
                    <a:extLst>
                      <a:ext uri="{FF2B5EF4-FFF2-40B4-BE49-F238E27FC236}">
                        <a16:creationId xmlns:a16="http://schemas.microsoft.com/office/drawing/2014/main" id="{2DAE7674-3EC6-437D-8974-E3D0D18F2987}"/>
                      </a:ext>
                    </a:extLst>
                  </p:cNvPr>
                  <p:cNvGrpSpPr/>
                  <p:nvPr userDrawn="1"/>
                </p:nvGrpSpPr>
                <p:grpSpPr>
                  <a:xfrm>
                    <a:off x="-3634047" y="735854"/>
                    <a:ext cx="88801" cy="72568"/>
                    <a:chOff x="-2091059" y="1395403"/>
                    <a:chExt cx="157316" cy="128558"/>
                  </a:xfrm>
                </p:grpSpPr>
                <p:sp>
                  <p:nvSpPr>
                    <p:cNvPr id="235" name="Rechthoek 234">
                      <a:extLst>
                        <a:ext uri="{FF2B5EF4-FFF2-40B4-BE49-F238E27FC236}">
                          <a16:creationId xmlns:a16="http://schemas.microsoft.com/office/drawing/2014/main" id="{3020D22C-A52A-4607-B88A-A1A7B6FB52A2}"/>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6" name="Pijl: punthaak 235">
                      <a:extLst>
                        <a:ext uri="{FF2B5EF4-FFF2-40B4-BE49-F238E27FC236}">
                          <a16:creationId xmlns:a16="http://schemas.microsoft.com/office/drawing/2014/main" id="{CDE615F0-4011-4E6F-AB3B-F487B24C6C5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44" name="Groep 143">
                <a:extLst>
                  <a:ext uri="{FF2B5EF4-FFF2-40B4-BE49-F238E27FC236}">
                    <a16:creationId xmlns:a16="http://schemas.microsoft.com/office/drawing/2014/main" id="{9A550C21-64A3-4CE8-A52B-80AB58A27853}"/>
                  </a:ext>
                </a:extLst>
              </p:cNvPr>
              <p:cNvGrpSpPr/>
              <p:nvPr userDrawn="1"/>
            </p:nvGrpSpPr>
            <p:grpSpPr>
              <a:xfrm>
                <a:off x="-2425037" y="781500"/>
                <a:ext cx="357690" cy="330595"/>
                <a:chOff x="-2721817" y="782525"/>
                <a:chExt cx="432805" cy="400021"/>
              </a:xfrm>
            </p:grpSpPr>
            <p:sp>
              <p:nvSpPr>
                <p:cNvPr id="147" name="Rechthoek 146">
                  <a:extLst>
                    <a:ext uri="{FF2B5EF4-FFF2-40B4-BE49-F238E27FC236}">
                      <a16:creationId xmlns:a16="http://schemas.microsoft.com/office/drawing/2014/main" id="{3699FD0F-F6EC-469C-BBF5-6824A5CE8F72}"/>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48" name="Groep 147">
                  <a:extLst>
                    <a:ext uri="{FF2B5EF4-FFF2-40B4-BE49-F238E27FC236}">
                      <a16:creationId xmlns:a16="http://schemas.microsoft.com/office/drawing/2014/main" id="{38EAB363-38E8-494A-96C3-BCC46DB1A9E8}"/>
                    </a:ext>
                  </a:extLst>
                </p:cNvPr>
                <p:cNvGrpSpPr/>
                <p:nvPr userDrawn="1"/>
              </p:nvGrpSpPr>
              <p:grpSpPr>
                <a:xfrm>
                  <a:off x="-2652453" y="866772"/>
                  <a:ext cx="294076" cy="231526"/>
                  <a:chOff x="-3310843" y="700986"/>
                  <a:chExt cx="182598" cy="143759"/>
                </a:xfrm>
              </p:grpSpPr>
              <p:grpSp>
                <p:nvGrpSpPr>
                  <p:cNvPr id="149" name="Groep 148">
                    <a:extLst>
                      <a:ext uri="{FF2B5EF4-FFF2-40B4-BE49-F238E27FC236}">
                        <a16:creationId xmlns:a16="http://schemas.microsoft.com/office/drawing/2014/main" id="{5BD81478-BF9C-4111-95F0-28826AB6ABB5}"/>
                      </a:ext>
                    </a:extLst>
                  </p:cNvPr>
                  <p:cNvGrpSpPr/>
                  <p:nvPr userDrawn="1"/>
                </p:nvGrpSpPr>
                <p:grpSpPr>
                  <a:xfrm>
                    <a:off x="-3310843" y="700986"/>
                    <a:ext cx="182598" cy="143759"/>
                    <a:chOff x="-3310843" y="700986"/>
                    <a:chExt cx="182598" cy="143759"/>
                  </a:xfrm>
                </p:grpSpPr>
                <p:cxnSp>
                  <p:nvCxnSpPr>
                    <p:cNvPr id="226" name="Rechte verbindingslijn 225">
                      <a:extLst>
                        <a:ext uri="{FF2B5EF4-FFF2-40B4-BE49-F238E27FC236}">
                          <a16:creationId xmlns:a16="http://schemas.microsoft.com/office/drawing/2014/main" id="{C42927E9-868B-4051-843E-016E7C74B851}"/>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27" name="Rechte verbindingslijn 226">
                      <a:extLst>
                        <a:ext uri="{FF2B5EF4-FFF2-40B4-BE49-F238E27FC236}">
                          <a16:creationId xmlns:a16="http://schemas.microsoft.com/office/drawing/2014/main" id="{1BD6E6C2-BA16-4569-99BE-7D942C11223E}"/>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28" name="Rechte verbindingslijn 227">
                      <a:extLst>
                        <a:ext uri="{FF2B5EF4-FFF2-40B4-BE49-F238E27FC236}">
                          <a16:creationId xmlns:a16="http://schemas.microsoft.com/office/drawing/2014/main" id="{53D84E6F-2704-401D-9F02-D6BCB4FB9037}"/>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29" name="Rechte verbindingslijn 228">
                      <a:extLst>
                        <a:ext uri="{FF2B5EF4-FFF2-40B4-BE49-F238E27FC236}">
                          <a16:creationId xmlns:a16="http://schemas.microsoft.com/office/drawing/2014/main" id="{D96A03EF-E299-425A-8585-2B2CBCB82D00}"/>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30" name="Rechte verbindingslijn 229">
                      <a:extLst>
                        <a:ext uri="{FF2B5EF4-FFF2-40B4-BE49-F238E27FC236}">
                          <a16:creationId xmlns:a16="http://schemas.microsoft.com/office/drawing/2014/main" id="{3BB08344-13D7-4757-8B38-77AF60C63DDE}"/>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50" name="Groep 149">
                    <a:extLst>
                      <a:ext uri="{FF2B5EF4-FFF2-40B4-BE49-F238E27FC236}">
                        <a16:creationId xmlns:a16="http://schemas.microsoft.com/office/drawing/2014/main" id="{295BDD43-83EE-4F1C-B10E-08E3BBCD63BF}"/>
                      </a:ext>
                    </a:extLst>
                  </p:cNvPr>
                  <p:cNvGrpSpPr/>
                  <p:nvPr userDrawn="1"/>
                </p:nvGrpSpPr>
                <p:grpSpPr>
                  <a:xfrm flipH="1">
                    <a:off x="-3310774" y="735854"/>
                    <a:ext cx="88801" cy="72568"/>
                    <a:chOff x="-2091059" y="1395403"/>
                    <a:chExt cx="157316" cy="128558"/>
                  </a:xfrm>
                </p:grpSpPr>
                <p:sp>
                  <p:nvSpPr>
                    <p:cNvPr id="151" name="Rechthoek 150">
                      <a:extLst>
                        <a:ext uri="{FF2B5EF4-FFF2-40B4-BE49-F238E27FC236}">
                          <a16:creationId xmlns:a16="http://schemas.microsoft.com/office/drawing/2014/main" id="{A21CF091-D61F-48A7-8FC7-E25C9CF7B96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52" name="Pijl: punthaak 151">
                      <a:extLst>
                        <a:ext uri="{FF2B5EF4-FFF2-40B4-BE49-F238E27FC236}">
                          <a16:creationId xmlns:a16="http://schemas.microsoft.com/office/drawing/2014/main" id="{6758075C-9A8D-4988-9396-F86345582D8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45" name="Rechthoek 144">
                <a:extLst>
                  <a:ext uri="{FF2B5EF4-FFF2-40B4-BE49-F238E27FC236}">
                    <a16:creationId xmlns:a16="http://schemas.microsoft.com/office/drawing/2014/main" id="{BBE7C14E-35D0-4C9B-BFE9-566C357B07F9}"/>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46" name="Rechthoek 145">
                <a:extLst>
                  <a:ext uri="{FF2B5EF4-FFF2-40B4-BE49-F238E27FC236}">
                    <a16:creationId xmlns:a16="http://schemas.microsoft.com/office/drawing/2014/main" id="{C654CE03-E439-45B7-9F04-F79EB8E72124}"/>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24" name="Rechte verbindingslijn 123">
              <a:extLst>
                <a:ext uri="{FF2B5EF4-FFF2-40B4-BE49-F238E27FC236}">
                  <a16:creationId xmlns:a16="http://schemas.microsoft.com/office/drawing/2014/main" id="{38615CB9-F1DB-423E-A71F-FE1B375E6756}"/>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29" name="Ovaal 128">
              <a:extLst>
                <a:ext uri="{FF2B5EF4-FFF2-40B4-BE49-F238E27FC236}">
                  <a16:creationId xmlns:a16="http://schemas.microsoft.com/office/drawing/2014/main" id="{5A493063-0503-4D3E-9B07-D766C55337EA}"/>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30" name="Ovaal 129">
              <a:extLst>
                <a:ext uri="{FF2B5EF4-FFF2-40B4-BE49-F238E27FC236}">
                  <a16:creationId xmlns:a16="http://schemas.microsoft.com/office/drawing/2014/main" id="{DCD306DB-367B-4B23-91EF-DF8A5A596EEE}"/>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31" name="Ovaal 130">
              <a:extLst>
                <a:ext uri="{FF2B5EF4-FFF2-40B4-BE49-F238E27FC236}">
                  <a16:creationId xmlns:a16="http://schemas.microsoft.com/office/drawing/2014/main" id="{E415FF83-1680-4BE2-97FC-E4DCEC1AAFEC}"/>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32" name="Ovaal 131">
              <a:extLst>
                <a:ext uri="{FF2B5EF4-FFF2-40B4-BE49-F238E27FC236}">
                  <a16:creationId xmlns:a16="http://schemas.microsoft.com/office/drawing/2014/main" id="{B4F651D9-7A87-4FAB-B04C-0A767A146643}"/>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33" name="Rechthoek 132">
              <a:extLst>
                <a:ext uri="{FF2B5EF4-FFF2-40B4-BE49-F238E27FC236}">
                  <a16:creationId xmlns:a16="http://schemas.microsoft.com/office/drawing/2014/main" id="{8BBB9830-9570-4BE2-81C9-C3FE2E438FF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34" name="Rechthoek 133">
              <a:extLst>
                <a:ext uri="{FF2B5EF4-FFF2-40B4-BE49-F238E27FC236}">
                  <a16:creationId xmlns:a16="http://schemas.microsoft.com/office/drawing/2014/main" id="{EF7E2BD4-7E8C-49BB-AD19-37B9C6DAEF78}"/>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
        <p:nvSpPr>
          <p:cNvPr id="158" name="Tijdelijke aanduiding voor tekst 20">
            <a:extLst>
              <a:ext uri="{FF2B5EF4-FFF2-40B4-BE49-F238E27FC236}">
                <a16:creationId xmlns:a16="http://schemas.microsoft.com/office/drawing/2014/main" id="{4A904A5D-57C9-47B5-BC97-D195A766F110}"/>
              </a:ext>
            </a:extLst>
          </p:cNvPr>
          <p:cNvSpPr>
            <a:spLocks noGrp="1"/>
          </p:cNvSpPr>
          <p:nvPr>
            <p:ph type="body" sz="quarter" idx="20" hasCustomPrompt="1"/>
          </p:nvPr>
        </p:nvSpPr>
        <p:spPr>
          <a:xfrm>
            <a:off x="354638"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159" name="Vrije vorm: vorm 158">
            <a:extLst>
              <a:ext uri="{FF2B5EF4-FFF2-40B4-BE49-F238E27FC236}">
                <a16:creationId xmlns:a16="http://schemas.microsoft.com/office/drawing/2014/main" id="{38907C59-B6DC-4FB1-875B-3B783AC0CA94}"/>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60" name="Vrije vorm: vorm 159">
            <a:extLst>
              <a:ext uri="{FF2B5EF4-FFF2-40B4-BE49-F238E27FC236}">
                <a16:creationId xmlns:a16="http://schemas.microsoft.com/office/drawing/2014/main" id="{804CF1A6-1921-45AD-9FC6-02042A1DDAD3}"/>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61" name="Vrije vorm: vorm 160">
            <a:extLst>
              <a:ext uri="{FF2B5EF4-FFF2-40B4-BE49-F238E27FC236}">
                <a16:creationId xmlns:a16="http://schemas.microsoft.com/office/drawing/2014/main" id="{992B90EC-F754-4987-A1AF-54CD4703DABC}"/>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62" name="Tijdelijke aanduiding voor verticale tekst 2">
            <a:extLst>
              <a:ext uri="{FF2B5EF4-FFF2-40B4-BE49-F238E27FC236}">
                <a16:creationId xmlns:a16="http://schemas.microsoft.com/office/drawing/2014/main" id="{1CA4CFE6-43C3-4152-BD8C-7A4A82FD84C2}"/>
              </a:ext>
            </a:extLst>
          </p:cNvPr>
          <p:cNvSpPr>
            <a:spLocks noGrp="1"/>
          </p:cNvSpPr>
          <p:nvPr>
            <p:ph type="body" orient="vert" idx="1" hasCustomPrompt="1"/>
          </p:nvPr>
        </p:nvSpPr>
        <p:spPr>
          <a:xfrm>
            <a:off x="348231" y="1864360"/>
            <a:ext cx="4165219" cy="4665295"/>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164" name="Tijdelijke aanduiding voor tabel 8">
            <a:extLst>
              <a:ext uri="{FF2B5EF4-FFF2-40B4-BE49-F238E27FC236}">
                <a16:creationId xmlns:a16="http://schemas.microsoft.com/office/drawing/2014/main" id="{43C8C240-6B4D-434D-A172-8A40C5FC8041}"/>
              </a:ext>
            </a:extLst>
          </p:cNvPr>
          <p:cNvSpPr>
            <a:spLocks noGrp="1"/>
          </p:cNvSpPr>
          <p:nvPr>
            <p:ph type="tbl" sz="quarter" idx="21" hasCustomPrompt="1"/>
          </p:nvPr>
        </p:nvSpPr>
        <p:spPr>
          <a:xfrm>
            <a:off x="4676987" y="4000379"/>
            <a:ext cx="7183051" cy="2529276"/>
          </a:xfrm>
        </p:spPr>
        <p:txBody>
          <a:bodyPr bIns="1620000" anchor="ctr"/>
          <a:lstStyle>
            <a:lvl1pPr marL="0" indent="0" algn="ctr">
              <a:lnSpc>
                <a:spcPct val="90000"/>
              </a:lnSpc>
              <a:spcBef>
                <a:spcPts val="0"/>
              </a:spcBef>
              <a:spcAft>
                <a:spcPts val="0"/>
              </a:spcAft>
              <a:buNone/>
              <a:defRPr sz="1001">
                <a:solidFill>
                  <a:schemeClr val="tx1">
                    <a:lumMod val="50000"/>
                    <a:lumOff val="50000"/>
                  </a:schemeClr>
                </a:solidFill>
              </a:defRPr>
            </a:lvl1pPr>
          </a:lstStyle>
          <a:p>
            <a:r>
              <a:rPr lang="en-GB" noProof="0"/>
              <a:t>Click icon below to add a table.</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125" name="Text Placeholder 8">
            <a:extLst>
              <a:ext uri="{FF2B5EF4-FFF2-40B4-BE49-F238E27FC236}">
                <a16:creationId xmlns:a16="http://schemas.microsoft.com/office/drawing/2014/main" id="{DD9DFAC9-84DA-48F8-891C-02C405692B2F}"/>
              </a:ext>
            </a:extLst>
          </p:cNvPr>
          <p:cNvSpPr>
            <a:spLocks noGrp="1"/>
          </p:cNvSpPr>
          <p:nvPr>
            <p:ph type="body" sz="quarter" idx="22"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a:t>PLACE TITLE HERE</a:t>
            </a:r>
          </a:p>
        </p:txBody>
      </p:sp>
      <p:sp>
        <p:nvSpPr>
          <p:cNvPr id="2" name="Title 1">
            <a:extLst>
              <a:ext uri="{FF2B5EF4-FFF2-40B4-BE49-F238E27FC236}">
                <a16:creationId xmlns:a16="http://schemas.microsoft.com/office/drawing/2014/main" id="{DC0B4C49-BE40-4E8E-ABB3-C67A9CD68A10}"/>
              </a:ext>
            </a:extLst>
          </p:cNvPr>
          <p:cNvSpPr>
            <a:spLocks noGrp="1"/>
          </p:cNvSpPr>
          <p:nvPr>
            <p:ph type="title" hasCustomPrompt="1"/>
          </p:nvPr>
        </p:nvSpPr>
        <p:spPr>
          <a:xfrm>
            <a:off x="348232" y="1231900"/>
            <a:ext cx="4165218" cy="217426"/>
          </a:xfrm>
        </p:spPr>
        <p:txBody>
          <a:bodyPr/>
          <a:lstStyle>
            <a:lvl1pPr>
              <a:defRPr/>
            </a:lvl1pPr>
          </a:lstStyle>
          <a:p>
            <a:r>
              <a:rPr lang="en-GB" noProof="0"/>
              <a:t>TITLE OF THIS SLIDE</a:t>
            </a:r>
          </a:p>
        </p:txBody>
      </p:sp>
      <p:sp>
        <p:nvSpPr>
          <p:cNvPr id="155" name="Text Placeholder 8">
            <a:extLst>
              <a:ext uri="{FF2B5EF4-FFF2-40B4-BE49-F238E27FC236}">
                <a16:creationId xmlns:a16="http://schemas.microsoft.com/office/drawing/2014/main" id="{C56EED8A-9B64-47BB-B022-EE0F4CFFC378}"/>
              </a:ext>
            </a:extLst>
          </p:cNvPr>
          <p:cNvSpPr>
            <a:spLocks noGrp="1"/>
          </p:cNvSpPr>
          <p:nvPr>
            <p:ph type="body" sz="quarter" idx="23" hasCustomPrompt="1"/>
          </p:nvPr>
        </p:nvSpPr>
        <p:spPr>
          <a:xfrm>
            <a:off x="348231" y="1548131"/>
            <a:ext cx="4165218" cy="189392"/>
          </a:xfrm>
        </p:spPr>
        <p:txBody>
          <a:bodyPr/>
          <a:lstStyle>
            <a:lvl1pPr marL="0" indent="0">
              <a:spcAft>
                <a:spcPts val="0"/>
              </a:spcAft>
              <a:buNone/>
              <a:defRPr b="1" cap="all" baseline="0">
                <a:solidFill>
                  <a:schemeClr val="accent1"/>
                </a:solidFill>
              </a:defRPr>
            </a:lvl1pPr>
          </a:lstStyle>
          <a:p>
            <a:pPr lvl="0"/>
            <a:r>
              <a:rPr lang="en-GB" noProof="0"/>
              <a:t>Place your subtitle here</a:t>
            </a:r>
          </a:p>
        </p:txBody>
      </p:sp>
    </p:spTree>
    <p:extLst>
      <p:ext uri="{BB962C8B-B14F-4D97-AF65-F5344CB8AC3E}">
        <p14:creationId xmlns:p14="http://schemas.microsoft.com/office/powerpoint/2010/main" val="4287191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1" name="Tijdelijke aanduiding voor tabel 8"/>
          <p:cNvSpPr>
            <a:spLocks noGrp="1"/>
          </p:cNvSpPr>
          <p:nvPr>
            <p:ph type="tbl" sz="quarter" idx="15" hasCustomPrompt="1"/>
          </p:nvPr>
        </p:nvSpPr>
        <p:spPr>
          <a:xfrm>
            <a:off x="348230" y="1863306"/>
            <a:ext cx="11494165" cy="4666341"/>
          </a:xfrm>
        </p:spPr>
        <p:txBody>
          <a:bodyPr bIns="1620000" anchor="ctr"/>
          <a:lstStyle>
            <a:lvl1pPr marL="0" indent="0" algn="ctr">
              <a:lnSpc>
                <a:spcPct val="90000"/>
              </a:lnSpc>
              <a:spcBef>
                <a:spcPts val="0"/>
              </a:spcBef>
              <a:spcAft>
                <a:spcPts val="0"/>
              </a:spcAft>
              <a:buNone/>
              <a:defRPr sz="1001">
                <a:solidFill>
                  <a:schemeClr val="tx1">
                    <a:lumMod val="50000"/>
                    <a:lumOff val="50000"/>
                  </a:schemeClr>
                </a:solidFill>
              </a:defRPr>
            </a:lvl1pPr>
          </a:lstStyle>
          <a:p>
            <a:r>
              <a:rPr lang="en-GB" noProof="0"/>
              <a:t>Click icon below to add a table.</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4" name="Tijdelijke aanduiding voor datum 3"/>
          <p:cNvSpPr>
            <a:spLocks noGrp="1"/>
          </p:cNvSpPr>
          <p:nvPr>
            <p:ph type="dt" sz="half" idx="10"/>
          </p:nvPr>
        </p:nvSpPr>
        <p:spPr/>
        <p:txBody>
          <a:bodyPr/>
          <a:lstStyle/>
          <a:p>
            <a:fld id="{4FC8296A-0FA2-402A-9A2B-42A9483DD9EC}" type="datetime2">
              <a:rPr lang="en-GB" noProof="0" smtClean="0"/>
              <a:t>Friday, 23 July 2021</a:t>
            </a:fld>
            <a:endParaRPr lang="en-GB" noProof="0"/>
          </a:p>
        </p:txBody>
      </p:sp>
      <p:sp>
        <p:nvSpPr>
          <p:cNvPr id="5" name="Tijdelijke aanduiding voor voettekst 4"/>
          <p:cNvSpPr>
            <a:spLocks noGrp="1"/>
          </p:cNvSpPr>
          <p:nvPr>
            <p:ph type="ftr" sz="quarter" idx="11"/>
          </p:nvPr>
        </p:nvSpPr>
        <p:spPr/>
        <p:txBody>
          <a:bodyPr/>
          <a:lstStyle/>
          <a:p>
            <a:r>
              <a:rPr lang="en-GB" noProof="0"/>
              <a:t>Insert Footer &amp; Header</a:t>
            </a:r>
          </a:p>
        </p:txBody>
      </p:sp>
      <p:sp>
        <p:nvSpPr>
          <p:cNvPr id="6" name="Tijdelijke aanduiding voor dianummer 5"/>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7" name="Tekstvak 6"/>
          <p:cNvSpPr txBox="1"/>
          <p:nvPr userDrawn="1"/>
        </p:nvSpPr>
        <p:spPr>
          <a:xfrm>
            <a:off x="-10750" y="-662296"/>
            <a:ext cx="12192000" cy="461665"/>
          </a:xfrm>
          <a:prstGeom prst="rect">
            <a:avLst/>
          </a:prstGeom>
          <a:noFill/>
        </p:spPr>
        <p:txBody>
          <a:bodyPr wrap="square" rtlCol="0">
            <a:spAutoFit/>
          </a:bodyPr>
          <a:lstStyle/>
          <a:p>
            <a:pPr marL="0" algn="ctr" defTabSz="914423" rtl="0" eaLnBrk="1" latinLnBrk="0" hangingPunct="1"/>
            <a:r>
              <a:rPr lang="en-GB" sz="2400" b="0" kern="1200" spc="50" baseline="0" noProof="0">
                <a:solidFill>
                  <a:schemeClr val="accent2"/>
                </a:solidFill>
                <a:latin typeface="+mj-lt"/>
                <a:ea typeface="+mn-ea"/>
                <a:cs typeface="Calibri" panose="020F0502020204030204" pitchFamily="34" charset="0"/>
              </a:rPr>
              <a:t>TABLE</a:t>
            </a:r>
          </a:p>
        </p:txBody>
      </p:sp>
      <p:grpSp>
        <p:nvGrpSpPr>
          <p:cNvPr id="40" name="Instruction">
            <a:extLst>
              <a:ext uri="{FF2B5EF4-FFF2-40B4-BE49-F238E27FC236}">
                <a16:creationId xmlns:a16="http://schemas.microsoft.com/office/drawing/2014/main" id="{2E02AC03-A81C-4A6C-88F1-850ED49DE437}"/>
              </a:ext>
            </a:extLst>
          </p:cNvPr>
          <p:cNvGrpSpPr/>
          <p:nvPr userDrawn="1"/>
        </p:nvGrpSpPr>
        <p:grpSpPr>
          <a:xfrm>
            <a:off x="12391602" y="0"/>
            <a:ext cx="3183678" cy="3418198"/>
            <a:chOff x="12391601" y="0"/>
            <a:chExt cx="3183678" cy="3418198"/>
          </a:xfrm>
        </p:grpSpPr>
        <p:grpSp>
          <p:nvGrpSpPr>
            <p:cNvPr id="41" name="Meer informatie">
              <a:extLst>
                <a:ext uri="{FF2B5EF4-FFF2-40B4-BE49-F238E27FC236}">
                  <a16:creationId xmlns:a16="http://schemas.microsoft.com/office/drawing/2014/main" id="{9DF53BF6-0C3B-40C9-91F3-2F28A192D24D}"/>
                </a:ext>
              </a:extLst>
            </p:cNvPr>
            <p:cNvGrpSpPr/>
            <p:nvPr userDrawn="1"/>
          </p:nvGrpSpPr>
          <p:grpSpPr>
            <a:xfrm>
              <a:off x="12396764" y="2622893"/>
              <a:ext cx="3178515" cy="795305"/>
              <a:chOff x="-3741486" y="3347116"/>
              <a:chExt cx="3178515" cy="795305"/>
            </a:xfrm>
          </p:grpSpPr>
          <p:sp>
            <p:nvSpPr>
              <p:cNvPr id="63" name="Freeform 101">
                <a:extLst>
                  <a:ext uri="{FF2B5EF4-FFF2-40B4-BE49-F238E27FC236}">
                    <a16:creationId xmlns:a16="http://schemas.microsoft.com/office/drawing/2014/main" id="{C6DE0499-D412-40E8-A618-64D87A6C1754}"/>
                  </a:ext>
                </a:extLst>
              </p:cNvPr>
              <p:cNvSpPr>
                <a:spLocks noEditPoints="1"/>
              </p:cNvSpPr>
              <p:nvPr/>
            </p:nvSpPr>
            <p:spPr bwMode="auto">
              <a:xfrm>
                <a:off x="-3741486" y="3347116"/>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64" name="Rechthoek 63">
                <a:extLst>
                  <a:ext uri="{FF2B5EF4-FFF2-40B4-BE49-F238E27FC236}">
                    <a16:creationId xmlns:a16="http://schemas.microsoft.com/office/drawing/2014/main" id="{E22AD1E3-9922-491A-8AAF-9D9B99DAE632}"/>
                  </a:ext>
                </a:extLst>
              </p:cNvPr>
              <p:cNvSpPr/>
              <p:nvPr userDrawn="1"/>
            </p:nvSpPr>
            <p:spPr>
              <a:xfrm>
                <a:off x="-3380966" y="3419145"/>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80" name="Rechte verbindingslijn 79">
                <a:extLst>
                  <a:ext uri="{FF2B5EF4-FFF2-40B4-BE49-F238E27FC236}">
                    <a16:creationId xmlns:a16="http://schemas.microsoft.com/office/drawing/2014/main" id="{7ACE7647-DF6C-48CD-9628-A03BAC6B0930}"/>
                  </a:ext>
                </a:extLst>
              </p:cNvPr>
              <p:cNvCxnSpPr>
                <a:cxnSpLocks/>
              </p:cNvCxnSpPr>
              <p:nvPr userDrawn="1"/>
            </p:nvCxnSpPr>
            <p:spPr>
              <a:xfrm>
                <a:off x="-3740987" y="4142421"/>
                <a:ext cx="3178016" cy="0"/>
              </a:xfrm>
              <a:prstGeom prst="line">
                <a:avLst/>
              </a:prstGeom>
              <a:noFill/>
              <a:ln w="3175" cap="flat" cmpd="sng" algn="ctr">
                <a:solidFill>
                  <a:schemeClr val="accent1"/>
                </a:solidFill>
                <a:prstDash val="solid"/>
              </a:ln>
              <a:effectLst/>
            </p:spPr>
          </p:cxnSp>
        </p:grpSp>
        <p:sp>
          <p:nvSpPr>
            <p:cNvPr id="42" name="Rechthoek 41">
              <a:extLst>
                <a:ext uri="{FF2B5EF4-FFF2-40B4-BE49-F238E27FC236}">
                  <a16:creationId xmlns:a16="http://schemas.microsoft.com/office/drawing/2014/main" id="{E9128D96-0ADA-4039-BA60-72303178B98E}"/>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table</a:t>
              </a:r>
            </a:p>
          </p:txBody>
        </p:sp>
        <p:sp>
          <p:nvSpPr>
            <p:cNvPr id="43" name="Ovaal 42">
              <a:extLst>
                <a:ext uri="{FF2B5EF4-FFF2-40B4-BE49-F238E27FC236}">
                  <a16:creationId xmlns:a16="http://schemas.microsoft.com/office/drawing/2014/main" id="{BCDBD34A-5B84-4009-995F-4C2AEAAAD3E0}"/>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44" name="Rechte verbindingslijn 43">
              <a:extLst>
                <a:ext uri="{FF2B5EF4-FFF2-40B4-BE49-F238E27FC236}">
                  <a16:creationId xmlns:a16="http://schemas.microsoft.com/office/drawing/2014/main" id="{3073B204-D99E-4F2B-B019-5EA494607DC5}"/>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45" name="Rechte verbindingslijn 44">
              <a:extLst>
                <a:ext uri="{FF2B5EF4-FFF2-40B4-BE49-F238E27FC236}">
                  <a16:creationId xmlns:a16="http://schemas.microsoft.com/office/drawing/2014/main" id="{6BBBFB23-D9BF-4660-AE1D-223DD86D00C4}"/>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46" name="Rechthoek 45">
              <a:extLst>
                <a:ext uri="{FF2B5EF4-FFF2-40B4-BE49-F238E27FC236}">
                  <a16:creationId xmlns:a16="http://schemas.microsoft.com/office/drawing/2014/main" id="{96C9FEAE-DE5A-4467-9F13-54E9EAF90678}"/>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table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table.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sp>
          <p:nvSpPr>
            <p:cNvPr id="47" name="Ovaal 46">
              <a:extLst>
                <a:ext uri="{FF2B5EF4-FFF2-40B4-BE49-F238E27FC236}">
                  <a16:creationId xmlns:a16="http://schemas.microsoft.com/office/drawing/2014/main" id="{DE202877-A7C7-47B7-A33E-B6FF17B71F47}"/>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48" name="Rechthoek 47">
              <a:extLst>
                <a:ext uri="{FF2B5EF4-FFF2-40B4-BE49-F238E27FC236}">
                  <a16:creationId xmlns:a16="http://schemas.microsoft.com/office/drawing/2014/main" id="{B0BA0E3A-036E-44BB-BB4A-300F78BA9F8D}"/>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number of rows and columns 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‘OK’</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49" name="Groep 48">
              <a:extLst>
                <a:ext uri="{FF2B5EF4-FFF2-40B4-BE49-F238E27FC236}">
                  <a16:creationId xmlns:a16="http://schemas.microsoft.com/office/drawing/2014/main" id="{D0FE716E-BAB7-448F-B41D-CE3C6F612CB0}"/>
                </a:ext>
              </a:extLst>
            </p:cNvPr>
            <p:cNvGrpSpPr/>
            <p:nvPr userDrawn="1"/>
          </p:nvGrpSpPr>
          <p:grpSpPr>
            <a:xfrm>
              <a:off x="12757282" y="2184550"/>
              <a:ext cx="825500" cy="209550"/>
              <a:chOff x="13504624" y="2482850"/>
              <a:chExt cx="825500" cy="209550"/>
            </a:xfrm>
          </p:grpSpPr>
          <p:sp>
            <p:nvSpPr>
              <p:cNvPr id="60" name="Rechthoek 59">
                <a:extLst>
                  <a:ext uri="{FF2B5EF4-FFF2-40B4-BE49-F238E27FC236}">
                    <a16:creationId xmlns:a16="http://schemas.microsoft.com/office/drawing/2014/main" id="{77FE5A1C-445F-4741-BEA8-7B6447D08FD0}"/>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OK</a:t>
                </a:r>
              </a:p>
            </p:txBody>
          </p:sp>
          <p:cxnSp>
            <p:nvCxnSpPr>
              <p:cNvPr id="61" name="Rechte verbindingslijn 60">
                <a:extLst>
                  <a:ext uri="{FF2B5EF4-FFF2-40B4-BE49-F238E27FC236}">
                    <a16:creationId xmlns:a16="http://schemas.microsoft.com/office/drawing/2014/main" id="{A2488143-E096-4A83-B7A7-DCA2C4D7E58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62" name="Gelijkbenige driehoek 61">
                <a:extLst>
                  <a:ext uri="{FF2B5EF4-FFF2-40B4-BE49-F238E27FC236}">
                    <a16:creationId xmlns:a16="http://schemas.microsoft.com/office/drawing/2014/main" id="{8B2F4165-9AE6-4E6E-B7C1-183FFB3008D7}"/>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cxnSp>
          <p:nvCxnSpPr>
            <p:cNvPr id="50" name="Rechte verbindingslijn 49">
              <a:extLst>
                <a:ext uri="{FF2B5EF4-FFF2-40B4-BE49-F238E27FC236}">
                  <a16:creationId xmlns:a16="http://schemas.microsoft.com/office/drawing/2014/main" id="{AD0EE17E-5686-4B51-B92C-4319F8FA812B}"/>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51" name="Tabel icoon">
              <a:extLst>
                <a:ext uri="{FF2B5EF4-FFF2-40B4-BE49-F238E27FC236}">
                  <a16:creationId xmlns:a16="http://schemas.microsoft.com/office/drawing/2014/main" id="{A23E3E32-9BEE-488A-8084-1D4C69CE59C1}"/>
                </a:ext>
              </a:extLst>
            </p:cNvPr>
            <p:cNvGrpSpPr/>
            <p:nvPr userDrawn="1"/>
          </p:nvGrpSpPr>
          <p:grpSpPr>
            <a:xfrm>
              <a:off x="12757283" y="1133664"/>
              <a:ext cx="375500" cy="339168"/>
              <a:chOff x="6072040" y="3376043"/>
              <a:chExt cx="1227920" cy="1109109"/>
            </a:xfrm>
          </p:grpSpPr>
          <p:sp>
            <p:nvSpPr>
              <p:cNvPr id="52" name="Rechthoek 51">
                <a:extLst>
                  <a:ext uri="{FF2B5EF4-FFF2-40B4-BE49-F238E27FC236}">
                    <a16:creationId xmlns:a16="http://schemas.microsoft.com/office/drawing/2014/main" id="{94245C90-A638-48CB-B883-6371FADC196F}"/>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53" name="Rechthoek 52">
                <a:extLst>
                  <a:ext uri="{FF2B5EF4-FFF2-40B4-BE49-F238E27FC236}">
                    <a16:creationId xmlns:a16="http://schemas.microsoft.com/office/drawing/2014/main" id="{99DB20B1-DBCB-4ECB-8C84-8A82EFD90704}"/>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cxnSp>
            <p:nvCxnSpPr>
              <p:cNvPr id="54" name="Rechte verbindingslijn 53">
                <a:extLst>
                  <a:ext uri="{FF2B5EF4-FFF2-40B4-BE49-F238E27FC236}">
                    <a16:creationId xmlns:a16="http://schemas.microsoft.com/office/drawing/2014/main" id="{E60816BD-68D0-40D3-84FA-11FA92EF07AD}"/>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9B6D7F4C-F7E8-48F7-B96F-C6AC9F9C349A}"/>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CF7E9C4E-7E12-4544-949B-FBD674F7B249}"/>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7" name="Rechte verbindingslijn 56">
                <a:extLst>
                  <a:ext uri="{FF2B5EF4-FFF2-40B4-BE49-F238E27FC236}">
                    <a16:creationId xmlns:a16="http://schemas.microsoft.com/office/drawing/2014/main" id="{4A666473-9A56-44E0-9F63-355B357B9F2B}"/>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24C32ECC-C97A-4398-A1DD-15906B389F93}"/>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59" name="Rechthoek 58">
                <a:extLst>
                  <a:ext uri="{FF2B5EF4-FFF2-40B4-BE49-F238E27FC236}">
                    <a16:creationId xmlns:a16="http://schemas.microsoft.com/office/drawing/2014/main" id="{68C78C84-4474-4CE4-92E5-A4312CA92989}"/>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grpSp>
      <p:grpSp>
        <p:nvGrpSpPr>
          <p:cNvPr id="142" name="INSTRUCTION">
            <a:extLst>
              <a:ext uri="{FF2B5EF4-FFF2-40B4-BE49-F238E27FC236}">
                <a16:creationId xmlns:a16="http://schemas.microsoft.com/office/drawing/2014/main" id="{39C75102-5E1D-4917-827A-671508B34DD4}"/>
              </a:ext>
            </a:extLst>
          </p:cNvPr>
          <p:cNvGrpSpPr/>
          <p:nvPr userDrawn="1"/>
        </p:nvGrpSpPr>
        <p:grpSpPr>
          <a:xfrm>
            <a:off x="-3437547" y="1434"/>
            <a:ext cx="3194765" cy="6470299"/>
            <a:chOff x="-3437547" y="1434"/>
            <a:chExt cx="3194765" cy="6470299"/>
          </a:xfrm>
        </p:grpSpPr>
        <p:cxnSp>
          <p:nvCxnSpPr>
            <p:cNvPr id="143" name="Rechte verbindingslijn 142">
              <a:extLst>
                <a:ext uri="{FF2B5EF4-FFF2-40B4-BE49-F238E27FC236}">
                  <a16:creationId xmlns:a16="http://schemas.microsoft.com/office/drawing/2014/main" id="{E906269D-17FD-4C6A-A4AC-1D90F4B640F5}"/>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44" name="Ovaal 143">
              <a:extLst>
                <a:ext uri="{FF2B5EF4-FFF2-40B4-BE49-F238E27FC236}">
                  <a16:creationId xmlns:a16="http://schemas.microsoft.com/office/drawing/2014/main" id="{6963096A-9A7E-4C3C-9E88-638D4FBB2C4E}"/>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45" name="Ovaal 144">
              <a:extLst>
                <a:ext uri="{FF2B5EF4-FFF2-40B4-BE49-F238E27FC236}">
                  <a16:creationId xmlns:a16="http://schemas.microsoft.com/office/drawing/2014/main" id="{4A673870-6DBF-4C59-BEA0-4D258AFA9835}"/>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46" name="Ovaal 145">
              <a:extLst>
                <a:ext uri="{FF2B5EF4-FFF2-40B4-BE49-F238E27FC236}">
                  <a16:creationId xmlns:a16="http://schemas.microsoft.com/office/drawing/2014/main" id="{25DD5E86-E99B-4E19-B869-03D5914B04F0}"/>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47" name="Ovaal 146">
              <a:extLst>
                <a:ext uri="{FF2B5EF4-FFF2-40B4-BE49-F238E27FC236}">
                  <a16:creationId xmlns:a16="http://schemas.microsoft.com/office/drawing/2014/main" id="{8A589F5E-DB5F-444E-8307-A1CD999854D6}"/>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48" name="Meer informatie">
              <a:extLst>
                <a:ext uri="{FF2B5EF4-FFF2-40B4-BE49-F238E27FC236}">
                  <a16:creationId xmlns:a16="http://schemas.microsoft.com/office/drawing/2014/main" id="{844244C1-0CCF-4991-9631-6370E3A8A4DC}"/>
                </a:ext>
              </a:extLst>
            </p:cNvPr>
            <p:cNvGrpSpPr/>
            <p:nvPr userDrawn="1"/>
          </p:nvGrpSpPr>
          <p:grpSpPr>
            <a:xfrm>
              <a:off x="-3421298" y="5676071"/>
              <a:ext cx="3178515" cy="795662"/>
              <a:chOff x="-3741486" y="3387723"/>
              <a:chExt cx="3178515" cy="795662"/>
            </a:xfrm>
          </p:grpSpPr>
          <p:sp>
            <p:nvSpPr>
              <p:cNvPr id="216" name="Freeform 101">
                <a:extLst>
                  <a:ext uri="{FF2B5EF4-FFF2-40B4-BE49-F238E27FC236}">
                    <a16:creationId xmlns:a16="http://schemas.microsoft.com/office/drawing/2014/main" id="{C67BEC25-2F19-4942-8885-DE0EBF069C7F}"/>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17" name="Rechthoek 216">
                <a:extLst>
                  <a:ext uri="{FF2B5EF4-FFF2-40B4-BE49-F238E27FC236}">
                    <a16:creationId xmlns:a16="http://schemas.microsoft.com/office/drawing/2014/main" id="{95F718A4-D911-4C7A-8A21-7B56F84214FA}"/>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18" name="Rechte verbindingslijn 217">
                <a:extLst>
                  <a:ext uri="{FF2B5EF4-FFF2-40B4-BE49-F238E27FC236}">
                    <a16:creationId xmlns:a16="http://schemas.microsoft.com/office/drawing/2014/main" id="{3815C18A-C80E-426B-8157-81764E002A79}"/>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49" name="Rechthoek 148">
              <a:extLst>
                <a:ext uri="{FF2B5EF4-FFF2-40B4-BE49-F238E27FC236}">
                  <a16:creationId xmlns:a16="http://schemas.microsoft.com/office/drawing/2014/main" id="{86ABA5A7-3CBD-420E-867C-61F78B5629AC}"/>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54" name="Ovaal 153">
              <a:extLst>
                <a:ext uri="{FF2B5EF4-FFF2-40B4-BE49-F238E27FC236}">
                  <a16:creationId xmlns:a16="http://schemas.microsoft.com/office/drawing/2014/main" id="{799B1FF8-D395-4F04-AE58-4A8285BE8505}"/>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55" name="Rechte verbindingslijn 154">
              <a:extLst>
                <a:ext uri="{FF2B5EF4-FFF2-40B4-BE49-F238E27FC236}">
                  <a16:creationId xmlns:a16="http://schemas.microsoft.com/office/drawing/2014/main" id="{F246BA15-63F4-4821-A6CF-E4AA530794D3}"/>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56" name="Groep 155">
              <a:extLst>
                <a:ext uri="{FF2B5EF4-FFF2-40B4-BE49-F238E27FC236}">
                  <a16:creationId xmlns:a16="http://schemas.microsoft.com/office/drawing/2014/main" id="{7D077A1F-D77A-4545-BDB8-80DC717B1F1D}"/>
                </a:ext>
              </a:extLst>
            </p:cNvPr>
            <p:cNvGrpSpPr/>
            <p:nvPr userDrawn="1"/>
          </p:nvGrpSpPr>
          <p:grpSpPr>
            <a:xfrm>
              <a:off x="-3437547" y="349413"/>
              <a:ext cx="2933825" cy="558875"/>
              <a:chOff x="-3419346" y="368233"/>
              <a:chExt cx="3904920" cy="743862"/>
            </a:xfrm>
          </p:grpSpPr>
          <p:sp>
            <p:nvSpPr>
              <p:cNvPr id="164" name="Rechthoek 163">
                <a:extLst>
                  <a:ext uri="{FF2B5EF4-FFF2-40B4-BE49-F238E27FC236}">
                    <a16:creationId xmlns:a16="http://schemas.microsoft.com/office/drawing/2014/main" id="{EDE84F65-D048-4951-AA5D-F99E88FCF477}"/>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65" name="Rechte verbindingslijn 164">
                <a:extLst>
                  <a:ext uri="{FF2B5EF4-FFF2-40B4-BE49-F238E27FC236}">
                    <a16:creationId xmlns:a16="http://schemas.microsoft.com/office/drawing/2014/main" id="{09D844F5-EFA7-4834-84DB-717F94C302E1}"/>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Rechte verbindingslijn 165">
                <a:extLst>
                  <a:ext uri="{FF2B5EF4-FFF2-40B4-BE49-F238E27FC236}">
                    <a16:creationId xmlns:a16="http://schemas.microsoft.com/office/drawing/2014/main" id="{AD4BC5F5-803D-410B-A315-E9D53C08A7B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Rechthoek 166">
                <a:extLst>
                  <a:ext uri="{FF2B5EF4-FFF2-40B4-BE49-F238E27FC236}">
                    <a16:creationId xmlns:a16="http://schemas.microsoft.com/office/drawing/2014/main" id="{27C78F31-7854-47DB-929B-009F93807F4B}"/>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68" name="Groep 167">
                <a:extLst>
                  <a:ext uri="{FF2B5EF4-FFF2-40B4-BE49-F238E27FC236}">
                    <a16:creationId xmlns:a16="http://schemas.microsoft.com/office/drawing/2014/main" id="{34DA2373-7636-4A42-BEEA-7433ED676C31}"/>
                  </a:ext>
                </a:extLst>
              </p:cNvPr>
              <p:cNvGrpSpPr/>
              <p:nvPr userDrawn="1"/>
            </p:nvGrpSpPr>
            <p:grpSpPr>
              <a:xfrm>
                <a:off x="-3002834" y="720303"/>
                <a:ext cx="182598" cy="143759"/>
                <a:chOff x="-3310843" y="700986"/>
                <a:chExt cx="182598" cy="143759"/>
              </a:xfrm>
            </p:grpSpPr>
            <p:grpSp>
              <p:nvGrpSpPr>
                <p:cNvPr id="207" name="Groep 206">
                  <a:extLst>
                    <a:ext uri="{FF2B5EF4-FFF2-40B4-BE49-F238E27FC236}">
                      <a16:creationId xmlns:a16="http://schemas.microsoft.com/office/drawing/2014/main" id="{01406321-13E1-4B64-8C11-F95F041FB5CF}"/>
                    </a:ext>
                  </a:extLst>
                </p:cNvPr>
                <p:cNvGrpSpPr/>
                <p:nvPr userDrawn="1"/>
              </p:nvGrpSpPr>
              <p:grpSpPr>
                <a:xfrm>
                  <a:off x="-3310843" y="700986"/>
                  <a:ext cx="182598" cy="143759"/>
                  <a:chOff x="-3310843" y="700986"/>
                  <a:chExt cx="182598" cy="143759"/>
                </a:xfrm>
              </p:grpSpPr>
              <p:cxnSp>
                <p:nvCxnSpPr>
                  <p:cNvPr id="211" name="Rechte verbindingslijn 210">
                    <a:extLst>
                      <a:ext uri="{FF2B5EF4-FFF2-40B4-BE49-F238E27FC236}">
                        <a16:creationId xmlns:a16="http://schemas.microsoft.com/office/drawing/2014/main" id="{706DF438-69CF-4C61-9282-B14A53A99EE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12" name="Rechte verbindingslijn 211">
                    <a:extLst>
                      <a:ext uri="{FF2B5EF4-FFF2-40B4-BE49-F238E27FC236}">
                        <a16:creationId xmlns:a16="http://schemas.microsoft.com/office/drawing/2014/main" id="{746E57AD-95D1-4C15-9AD6-BACEEC071AB7}"/>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13" name="Rechte verbindingslijn 212">
                    <a:extLst>
                      <a:ext uri="{FF2B5EF4-FFF2-40B4-BE49-F238E27FC236}">
                        <a16:creationId xmlns:a16="http://schemas.microsoft.com/office/drawing/2014/main" id="{901AFC96-E832-4D4C-85EF-5FF563E15BC4}"/>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14" name="Rechte verbindingslijn 213">
                    <a:extLst>
                      <a:ext uri="{FF2B5EF4-FFF2-40B4-BE49-F238E27FC236}">
                        <a16:creationId xmlns:a16="http://schemas.microsoft.com/office/drawing/2014/main" id="{2C5F3FE1-9E29-4389-B17C-7E3F65C8FB1F}"/>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15" name="Rechte verbindingslijn 214">
                    <a:extLst>
                      <a:ext uri="{FF2B5EF4-FFF2-40B4-BE49-F238E27FC236}">
                        <a16:creationId xmlns:a16="http://schemas.microsoft.com/office/drawing/2014/main" id="{92D795A4-6FBC-4D94-8855-360C7D091DB0}"/>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08" name="Groep 207">
                  <a:extLst>
                    <a:ext uri="{FF2B5EF4-FFF2-40B4-BE49-F238E27FC236}">
                      <a16:creationId xmlns:a16="http://schemas.microsoft.com/office/drawing/2014/main" id="{34D68366-8354-4789-AE9D-6169305F400D}"/>
                    </a:ext>
                  </a:extLst>
                </p:cNvPr>
                <p:cNvGrpSpPr/>
                <p:nvPr userDrawn="1"/>
              </p:nvGrpSpPr>
              <p:grpSpPr>
                <a:xfrm flipH="1">
                  <a:off x="-3310774" y="735854"/>
                  <a:ext cx="88801" cy="72568"/>
                  <a:chOff x="-2091059" y="1395403"/>
                  <a:chExt cx="157316" cy="128558"/>
                </a:xfrm>
              </p:grpSpPr>
              <p:sp>
                <p:nvSpPr>
                  <p:cNvPr id="209" name="Rechthoek 208">
                    <a:extLst>
                      <a:ext uri="{FF2B5EF4-FFF2-40B4-BE49-F238E27FC236}">
                        <a16:creationId xmlns:a16="http://schemas.microsoft.com/office/drawing/2014/main" id="{621A18C9-A6D9-4C31-9191-EC2AC9B6626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0" name="Pijl: punthaak 209">
                    <a:extLst>
                      <a:ext uri="{FF2B5EF4-FFF2-40B4-BE49-F238E27FC236}">
                        <a16:creationId xmlns:a16="http://schemas.microsoft.com/office/drawing/2014/main" id="{DBE81CD7-43A6-4140-B61D-E96095AD422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69" name="Groep 168">
                <a:extLst>
                  <a:ext uri="{FF2B5EF4-FFF2-40B4-BE49-F238E27FC236}">
                    <a16:creationId xmlns:a16="http://schemas.microsoft.com/office/drawing/2014/main" id="{BFE11EE9-A8BD-4948-AD53-2819AB26724B}"/>
                  </a:ext>
                </a:extLst>
              </p:cNvPr>
              <p:cNvGrpSpPr/>
              <p:nvPr userDrawn="1"/>
            </p:nvGrpSpPr>
            <p:grpSpPr>
              <a:xfrm>
                <a:off x="-3326107" y="720303"/>
                <a:ext cx="182598" cy="143759"/>
                <a:chOff x="-3634116" y="700986"/>
                <a:chExt cx="182598" cy="143759"/>
              </a:xfrm>
            </p:grpSpPr>
            <p:grpSp>
              <p:nvGrpSpPr>
                <p:cNvPr id="198" name="Groep 197">
                  <a:extLst>
                    <a:ext uri="{FF2B5EF4-FFF2-40B4-BE49-F238E27FC236}">
                      <a16:creationId xmlns:a16="http://schemas.microsoft.com/office/drawing/2014/main" id="{5EC0AD8C-774C-4BE0-918F-A61E4BF4E9FB}"/>
                    </a:ext>
                  </a:extLst>
                </p:cNvPr>
                <p:cNvGrpSpPr/>
                <p:nvPr userDrawn="1"/>
              </p:nvGrpSpPr>
              <p:grpSpPr>
                <a:xfrm>
                  <a:off x="-3634116" y="700986"/>
                  <a:ext cx="182598" cy="143759"/>
                  <a:chOff x="-3634116" y="700986"/>
                  <a:chExt cx="182598" cy="143759"/>
                </a:xfrm>
              </p:grpSpPr>
              <p:cxnSp>
                <p:nvCxnSpPr>
                  <p:cNvPr id="202" name="Rechte verbindingslijn 201">
                    <a:extLst>
                      <a:ext uri="{FF2B5EF4-FFF2-40B4-BE49-F238E27FC236}">
                        <a16:creationId xmlns:a16="http://schemas.microsoft.com/office/drawing/2014/main" id="{D4FE35AF-2CED-41D5-AC19-823CBAA3A39E}"/>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03" name="Rechte verbindingslijn 202">
                    <a:extLst>
                      <a:ext uri="{FF2B5EF4-FFF2-40B4-BE49-F238E27FC236}">
                        <a16:creationId xmlns:a16="http://schemas.microsoft.com/office/drawing/2014/main" id="{9469ADCB-543D-4342-8CEC-9135CC7806B3}"/>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04" name="Rechte verbindingslijn 203">
                    <a:extLst>
                      <a:ext uri="{FF2B5EF4-FFF2-40B4-BE49-F238E27FC236}">
                        <a16:creationId xmlns:a16="http://schemas.microsoft.com/office/drawing/2014/main" id="{16465109-3A99-439D-BF27-C94C50A996B6}"/>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05" name="Rechte verbindingslijn 204">
                    <a:extLst>
                      <a:ext uri="{FF2B5EF4-FFF2-40B4-BE49-F238E27FC236}">
                        <a16:creationId xmlns:a16="http://schemas.microsoft.com/office/drawing/2014/main" id="{5B17FBC1-93AA-4CD4-A420-AF325AFC9B5C}"/>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06" name="Rechte verbindingslijn 205">
                    <a:extLst>
                      <a:ext uri="{FF2B5EF4-FFF2-40B4-BE49-F238E27FC236}">
                        <a16:creationId xmlns:a16="http://schemas.microsoft.com/office/drawing/2014/main" id="{BD78FB53-E3B3-49D5-B566-6C95A0B9F5BA}"/>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199" name="Groep 198">
                  <a:extLst>
                    <a:ext uri="{FF2B5EF4-FFF2-40B4-BE49-F238E27FC236}">
                      <a16:creationId xmlns:a16="http://schemas.microsoft.com/office/drawing/2014/main" id="{5324F2FB-470B-431A-B1AF-1E93C9EE9E00}"/>
                    </a:ext>
                  </a:extLst>
                </p:cNvPr>
                <p:cNvGrpSpPr/>
                <p:nvPr userDrawn="1"/>
              </p:nvGrpSpPr>
              <p:grpSpPr>
                <a:xfrm>
                  <a:off x="-3634047" y="735854"/>
                  <a:ext cx="88801" cy="72568"/>
                  <a:chOff x="-2091059" y="1395403"/>
                  <a:chExt cx="157316" cy="128558"/>
                </a:xfrm>
              </p:grpSpPr>
              <p:sp>
                <p:nvSpPr>
                  <p:cNvPr id="200" name="Rechthoek 199">
                    <a:extLst>
                      <a:ext uri="{FF2B5EF4-FFF2-40B4-BE49-F238E27FC236}">
                        <a16:creationId xmlns:a16="http://schemas.microsoft.com/office/drawing/2014/main" id="{B31851E3-ED7B-4E59-8FFB-F63AA28AA64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1" name="Pijl: punthaak 200">
                    <a:extLst>
                      <a:ext uri="{FF2B5EF4-FFF2-40B4-BE49-F238E27FC236}">
                        <a16:creationId xmlns:a16="http://schemas.microsoft.com/office/drawing/2014/main" id="{7013D7F9-2805-4327-BFBA-90CCA4BD9B0C}"/>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70" name="Rechte verbindingslijn 169">
                <a:extLst>
                  <a:ext uri="{FF2B5EF4-FFF2-40B4-BE49-F238E27FC236}">
                    <a16:creationId xmlns:a16="http://schemas.microsoft.com/office/drawing/2014/main" id="{CC4BF22F-E4A6-4D16-88AD-927F82EDB266}"/>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71" name="Rechte verbindingslijn 170">
                <a:extLst>
                  <a:ext uri="{FF2B5EF4-FFF2-40B4-BE49-F238E27FC236}">
                    <a16:creationId xmlns:a16="http://schemas.microsoft.com/office/drawing/2014/main" id="{746047D9-1D62-4D31-966D-348A0C9EF74E}"/>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72" name="Groep 171">
                <a:extLst>
                  <a:ext uri="{FF2B5EF4-FFF2-40B4-BE49-F238E27FC236}">
                    <a16:creationId xmlns:a16="http://schemas.microsoft.com/office/drawing/2014/main" id="{049EAA1A-BB90-4C18-91AB-BD3D50070C8A}"/>
                  </a:ext>
                </a:extLst>
              </p:cNvPr>
              <p:cNvGrpSpPr/>
              <p:nvPr userDrawn="1"/>
            </p:nvGrpSpPr>
            <p:grpSpPr>
              <a:xfrm>
                <a:off x="-2425037" y="370226"/>
                <a:ext cx="357690" cy="330595"/>
                <a:chOff x="-2721817" y="347336"/>
                <a:chExt cx="432805" cy="400021"/>
              </a:xfrm>
            </p:grpSpPr>
            <p:sp>
              <p:nvSpPr>
                <p:cNvPr id="187" name="Rechthoek 186">
                  <a:extLst>
                    <a:ext uri="{FF2B5EF4-FFF2-40B4-BE49-F238E27FC236}">
                      <a16:creationId xmlns:a16="http://schemas.microsoft.com/office/drawing/2014/main" id="{5852B965-5451-4004-A31B-ED9E0289A5A0}"/>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88" name="Groep 187">
                  <a:extLst>
                    <a:ext uri="{FF2B5EF4-FFF2-40B4-BE49-F238E27FC236}">
                      <a16:creationId xmlns:a16="http://schemas.microsoft.com/office/drawing/2014/main" id="{6D4AE978-2FE7-45C4-9DE2-A5427D55B032}"/>
                    </a:ext>
                  </a:extLst>
                </p:cNvPr>
                <p:cNvGrpSpPr/>
                <p:nvPr userDrawn="1"/>
              </p:nvGrpSpPr>
              <p:grpSpPr>
                <a:xfrm>
                  <a:off x="-2652453" y="431583"/>
                  <a:ext cx="294076" cy="231526"/>
                  <a:chOff x="-3634116" y="700986"/>
                  <a:chExt cx="182598" cy="143759"/>
                </a:xfrm>
              </p:grpSpPr>
              <p:grpSp>
                <p:nvGrpSpPr>
                  <p:cNvPr id="189" name="Groep 188">
                    <a:extLst>
                      <a:ext uri="{FF2B5EF4-FFF2-40B4-BE49-F238E27FC236}">
                        <a16:creationId xmlns:a16="http://schemas.microsoft.com/office/drawing/2014/main" id="{CF7EA39F-084E-4316-8FFF-CD4BBDBFB006}"/>
                      </a:ext>
                    </a:extLst>
                  </p:cNvPr>
                  <p:cNvGrpSpPr/>
                  <p:nvPr userDrawn="1"/>
                </p:nvGrpSpPr>
                <p:grpSpPr>
                  <a:xfrm>
                    <a:off x="-3634116" y="700986"/>
                    <a:ext cx="182598" cy="143759"/>
                    <a:chOff x="-3634116" y="700986"/>
                    <a:chExt cx="182598" cy="143759"/>
                  </a:xfrm>
                </p:grpSpPr>
                <p:cxnSp>
                  <p:nvCxnSpPr>
                    <p:cNvPr id="193" name="Rechte verbindingslijn 192">
                      <a:extLst>
                        <a:ext uri="{FF2B5EF4-FFF2-40B4-BE49-F238E27FC236}">
                          <a16:creationId xmlns:a16="http://schemas.microsoft.com/office/drawing/2014/main" id="{717D9A63-E4DE-4CBF-8C27-9B3E24D54AA3}"/>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194" name="Rechte verbindingslijn 193">
                      <a:extLst>
                        <a:ext uri="{FF2B5EF4-FFF2-40B4-BE49-F238E27FC236}">
                          <a16:creationId xmlns:a16="http://schemas.microsoft.com/office/drawing/2014/main" id="{50439670-A0BA-417A-A708-2432271E1CE6}"/>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195" name="Rechte verbindingslijn 194">
                      <a:extLst>
                        <a:ext uri="{FF2B5EF4-FFF2-40B4-BE49-F238E27FC236}">
                          <a16:creationId xmlns:a16="http://schemas.microsoft.com/office/drawing/2014/main" id="{A119AEEA-99CD-4CCA-AA95-F4776C10C187}"/>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196" name="Rechte verbindingslijn 195">
                      <a:extLst>
                        <a:ext uri="{FF2B5EF4-FFF2-40B4-BE49-F238E27FC236}">
                          <a16:creationId xmlns:a16="http://schemas.microsoft.com/office/drawing/2014/main" id="{2EFF7C09-E09E-488B-9928-6DAC16A1B3FF}"/>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197" name="Rechte verbindingslijn 196">
                      <a:extLst>
                        <a:ext uri="{FF2B5EF4-FFF2-40B4-BE49-F238E27FC236}">
                          <a16:creationId xmlns:a16="http://schemas.microsoft.com/office/drawing/2014/main" id="{0EF56E4D-ED11-4683-9279-DF2C5945C2C4}"/>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190" name="Groep 189">
                    <a:extLst>
                      <a:ext uri="{FF2B5EF4-FFF2-40B4-BE49-F238E27FC236}">
                        <a16:creationId xmlns:a16="http://schemas.microsoft.com/office/drawing/2014/main" id="{58F2081F-EDF4-42EC-82B1-9B4E8014FEB4}"/>
                      </a:ext>
                    </a:extLst>
                  </p:cNvPr>
                  <p:cNvGrpSpPr/>
                  <p:nvPr userDrawn="1"/>
                </p:nvGrpSpPr>
                <p:grpSpPr>
                  <a:xfrm>
                    <a:off x="-3634047" y="735854"/>
                    <a:ext cx="88801" cy="72568"/>
                    <a:chOff x="-2091059" y="1395403"/>
                    <a:chExt cx="157316" cy="128558"/>
                  </a:xfrm>
                </p:grpSpPr>
                <p:sp>
                  <p:nvSpPr>
                    <p:cNvPr id="191" name="Rechthoek 190">
                      <a:extLst>
                        <a:ext uri="{FF2B5EF4-FFF2-40B4-BE49-F238E27FC236}">
                          <a16:creationId xmlns:a16="http://schemas.microsoft.com/office/drawing/2014/main" id="{CA40B92D-AA4A-4896-80D7-2D6CAC4867C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92" name="Pijl: punthaak 191">
                      <a:extLst>
                        <a:ext uri="{FF2B5EF4-FFF2-40B4-BE49-F238E27FC236}">
                          <a16:creationId xmlns:a16="http://schemas.microsoft.com/office/drawing/2014/main" id="{D3C6DD81-A12F-4587-9499-16A9F24F07BE}"/>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73" name="Groep 172">
                <a:extLst>
                  <a:ext uri="{FF2B5EF4-FFF2-40B4-BE49-F238E27FC236}">
                    <a16:creationId xmlns:a16="http://schemas.microsoft.com/office/drawing/2014/main" id="{06007B8B-D6A5-40E5-8AE1-889AE61017A2}"/>
                  </a:ext>
                </a:extLst>
              </p:cNvPr>
              <p:cNvGrpSpPr/>
              <p:nvPr userDrawn="1"/>
            </p:nvGrpSpPr>
            <p:grpSpPr>
              <a:xfrm>
                <a:off x="-2425037" y="781500"/>
                <a:ext cx="357690" cy="330595"/>
                <a:chOff x="-2721817" y="782525"/>
                <a:chExt cx="432805" cy="400021"/>
              </a:xfrm>
            </p:grpSpPr>
            <p:sp>
              <p:nvSpPr>
                <p:cNvPr id="176" name="Rechthoek 175">
                  <a:extLst>
                    <a:ext uri="{FF2B5EF4-FFF2-40B4-BE49-F238E27FC236}">
                      <a16:creationId xmlns:a16="http://schemas.microsoft.com/office/drawing/2014/main" id="{890C442E-F6AD-46AE-BB94-D6517251EED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77" name="Groep 176">
                  <a:extLst>
                    <a:ext uri="{FF2B5EF4-FFF2-40B4-BE49-F238E27FC236}">
                      <a16:creationId xmlns:a16="http://schemas.microsoft.com/office/drawing/2014/main" id="{9011BB46-1905-4B78-941B-AF569C9038E5}"/>
                    </a:ext>
                  </a:extLst>
                </p:cNvPr>
                <p:cNvGrpSpPr/>
                <p:nvPr userDrawn="1"/>
              </p:nvGrpSpPr>
              <p:grpSpPr>
                <a:xfrm>
                  <a:off x="-2652453" y="866772"/>
                  <a:ext cx="294076" cy="231526"/>
                  <a:chOff x="-3310843" y="700986"/>
                  <a:chExt cx="182598" cy="143759"/>
                </a:xfrm>
              </p:grpSpPr>
              <p:grpSp>
                <p:nvGrpSpPr>
                  <p:cNvPr id="178" name="Groep 177">
                    <a:extLst>
                      <a:ext uri="{FF2B5EF4-FFF2-40B4-BE49-F238E27FC236}">
                        <a16:creationId xmlns:a16="http://schemas.microsoft.com/office/drawing/2014/main" id="{9663C589-C5ED-42FA-BF94-293948412077}"/>
                      </a:ext>
                    </a:extLst>
                  </p:cNvPr>
                  <p:cNvGrpSpPr/>
                  <p:nvPr userDrawn="1"/>
                </p:nvGrpSpPr>
                <p:grpSpPr>
                  <a:xfrm>
                    <a:off x="-3310843" y="700986"/>
                    <a:ext cx="182598" cy="143759"/>
                    <a:chOff x="-3310843" y="700986"/>
                    <a:chExt cx="182598" cy="143759"/>
                  </a:xfrm>
                </p:grpSpPr>
                <p:cxnSp>
                  <p:nvCxnSpPr>
                    <p:cNvPr id="182" name="Rechte verbindingslijn 181">
                      <a:extLst>
                        <a:ext uri="{FF2B5EF4-FFF2-40B4-BE49-F238E27FC236}">
                          <a16:creationId xmlns:a16="http://schemas.microsoft.com/office/drawing/2014/main" id="{3D06CA82-9347-4790-B1B0-DAA8F13B51FE}"/>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183" name="Rechte verbindingslijn 182">
                      <a:extLst>
                        <a:ext uri="{FF2B5EF4-FFF2-40B4-BE49-F238E27FC236}">
                          <a16:creationId xmlns:a16="http://schemas.microsoft.com/office/drawing/2014/main" id="{A39B9829-BB29-46E6-9975-5CAB104C4A19}"/>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184" name="Rechte verbindingslijn 183">
                      <a:extLst>
                        <a:ext uri="{FF2B5EF4-FFF2-40B4-BE49-F238E27FC236}">
                          <a16:creationId xmlns:a16="http://schemas.microsoft.com/office/drawing/2014/main" id="{44F23FBA-83A7-45AF-9A29-AB0F79343C5B}"/>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185" name="Rechte verbindingslijn 184">
                      <a:extLst>
                        <a:ext uri="{FF2B5EF4-FFF2-40B4-BE49-F238E27FC236}">
                          <a16:creationId xmlns:a16="http://schemas.microsoft.com/office/drawing/2014/main" id="{1839C4FA-F72B-4D43-A2DE-AE0BDA83014B}"/>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186" name="Rechte verbindingslijn 185">
                      <a:extLst>
                        <a:ext uri="{FF2B5EF4-FFF2-40B4-BE49-F238E27FC236}">
                          <a16:creationId xmlns:a16="http://schemas.microsoft.com/office/drawing/2014/main" id="{BBF5E8B9-D407-4CDF-A716-F188F9853533}"/>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79" name="Groep 178">
                    <a:extLst>
                      <a:ext uri="{FF2B5EF4-FFF2-40B4-BE49-F238E27FC236}">
                        <a16:creationId xmlns:a16="http://schemas.microsoft.com/office/drawing/2014/main" id="{0F53A7A8-8F95-4C9D-8FDC-38082A720EBD}"/>
                      </a:ext>
                    </a:extLst>
                  </p:cNvPr>
                  <p:cNvGrpSpPr/>
                  <p:nvPr userDrawn="1"/>
                </p:nvGrpSpPr>
                <p:grpSpPr>
                  <a:xfrm flipH="1">
                    <a:off x="-3310774" y="735854"/>
                    <a:ext cx="88801" cy="72568"/>
                    <a:chOff x="-2091059" y="1395403"/>
                    <a:chExt cx="157316" cy="128558"/>
                  </a:xfrm>
                </p:grpSpPr>
                <p:sp>
                  <p:nvSpPr>
                    <p:cNvPr id="180" name="Rechthoek 179">
                      <a:extLst>
                        <a:ext uri="{FF2B5EF4-FFF2-40B4-BE49-F238E27FC236}">
                          <a16:creationId xmlns:a16="http://schemas.microsoft.com/office/drawing/2014/main" id="{8945932B-9397-4B4A-AFDC-CA0FCC5E838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81" name="Pijl: punthaak 180">
                      <a:extLst>
                        <a:ext uri="{FF2B5EF4-FFF2-40B4-BE49-F238E27FC236}">
                          <a16:creationId xmlns:a16="http://schemas.microsoft.com/office/drawing/2014/main" id="{FCB4E39D-2EED-4EE7-9662-95C30C766E7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74" name="Rechthoek 173">
                <a:extLst>
                  <a:ext uri="{FF2B5EF4-FFF2-40B4-BE49-F238E27FC236}">
                    <a16:creationId xmlns:a16="http://schemas.microsoft.com/office/drawing/2014/main" id="{571BE293-BD5A-4C66-91E5-4556CEBF2335}"/>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75" name="Rechthoek 174">
                <a:extLst>
                  <a:ext uri="{FF2B5EF4-FFF2-40B4-BE49-F238E27FC236}">
                    <a16:creationId xmlns:a16="http://schemas.microsoft.com/office/drawing/2014/main" id="{4E4EDFAA-8C81-454D-A49C-72C789B63A7B}"/>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57" name="Rechte verbindingslijn 156">
              <a:extLst>
                <a:ext uri="{FF2B5EF4-FFF2-40B4-BE49-F238E27FC236}">
                  <a16:creationId xmlns:a16="http://schemas.microsoft.com/office/drawing/2014/main" id="{406B564A-AFF0-4C85-B2CF-F3D3E45FA99F}"/>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58" name="Ovaal 157">
              <a:extLst>
                <a:ext uri="{FF2B5EF4-FFF2-40B4-BE49-F238E27FC236}">
                  <a16:creationId xmlns:a16="http://schemas.microsoft.com/office/drawing/2014/main" id="{64BD9E1F-F562-4F39-A644-AF448BB5281C}"/>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59" name="Ovaal 158">
              <a:extLst>
                <a:ext uri="{FF2B5EF4-FFF2-40B4-BE49-F238E27FC236}">
                  <a16:creationId xmlns:a16="http://schemas.microsoft.com/office/drawing/2014/main" id="{CB01BD58-CB0F-4311-93C1-04F958A359F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60" name="Ovaal 159">
              <a:extLst>
                <a:ext uri="{FF2B5EF4-FFF2-40B4-BE49-F238E27FC236}">
                  <a16:creationId xmlns:a16="http://schemas.microsoft.com/office/drawing/2014/main" id="{401BDF6D-1B12-40DA-A391-948CAE1CE6A8}"/>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61" name="Ovaal 160">
              <a:extLst>
                <a:ext uri="{FF2B5EF4-FFF2-40B4-BE49-F238E27FC236}">
                  <a16:creationId xmlns:a16="http://schemas.microsoft.com/office/drawing/2014/main" id="{2CCC8280-A303-438C-B4E1-CED7B6A08B1A}"/>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62" name="Rechthoek 161">
              <a:extLst>
                <a:ext uri="{FF2B5EF4-FFF2-40B4-BE49-F238E27FC236}">
                  <a16:creationId xmlns:a16="http://schemas.microsoft.com/office/drawing/2014/main" id="{B34A6E8F-C613-4C71-B15F-A29972F67973}"/>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63" name="Rechthoek 162">
              <a:extLst>
                <a:ext uri="{FF2B5EF4-FFF2-40B4-BE49-F238E27FC236}">
                  <a16:creationId xmlns:a16="http://schemas.microsoft.com/office/drawing/2014/main" id="{E6931C71-B5A6-4CC0-A481-9156B58F360C}"/>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
        <p:nvSpPr>
          <p:cNvPr id="113" name="Vrije vorm: vorm 112">
            <a:extLst>
              <a:ext uri="{FF2B5EF4-FFF2-40B4-BE49-F238E27FC236}">
                <a16:creationId xmlns:a16="http://schemas.microsoft.com/office/drawing/2014/main" id="{6B6E70AF-2AD3-459C-B38B-25BFDDBEAD34}"/>
              </a:ext>
            </a:extLst>
          </p:cNvPr>
          <p:cNvSpPr>
            <a:spLocks/>
          </p:cNvSpPr>
          <p:nvPr userDrawn="1"/>
        </p:nvSpPr>
        <p:spPr>
          <a:xfrm>
            <a:off x="10399665" y="-56272"/>
            <a:ext cx="463216" cy="330815"/>
          </a:xfrm>
          <a:custGeom>
            <a:avLst/>
            <a:gdLst>
              <a:gd name="connsiteX0" fmla="*/ 0 w 463216"/>
              <a:gd name="connsiteY0" fmla="*/ 0 h 330815"/>
              <a:gd name="connsiteX1" fmla="*/ 463216 w 463216"/>
              <a:gd name="connsiteY1" fmla="*/ 0 h 330815"/>
              <a:gd name="connsiteX2" fmla="*/ 319772 w 463216"/>
              <a:gd name="connsiteY2" fmla="*/ 330815 h 330815"/>
              <a:gd name="connsiteX3" fmla="*/ 143444 w 463216"/>
              <a:gd name="connsiteY3" fmla="*/ 330815 h 330815"/>
            </a:gdLst>
            <a:ahLst/>
            <a:cxnLst>
              <a:cxn ang="0">
                <a:pos x="connsiteX0" y="connsiteY0"/>
              </a:cxn>
              <a:cxn ang="0">
                <a:pos x="connsiteX1" y="connsiteY1"/>
              </a:cxn>
              <a:cxn ang="0">
                <a:pos x="connsiteX2" y="connsiteY2"/>
              </a:cxn>
              <a:cxn ang="0">
                <a:pos x="connsiteX3" y="connsiteY3"/>
              </a:cxn>
            </a:cxnLst>
            <a:rect l="l" t="t" r="r" b="b"/>
            <a:pathLst>
              <a:path w="463216" h="330815">
                <a:moveTo>
                  <a:pt x="0" y="0"/>
                </a:moveTo>
                <a:lnTo>
                  <a:pt x="463216" y="0"/>
                </a:lnTo>
                <a:lnTo>
                  <a:pt x="319772" y="330815"/>
                </a:lnTo>
                <a:lnTo>
                  <a:pt x="143444" y="330815"/>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14" name="Vrije vorm: vorm 113">
            <a:extLst>
              <a:ext uri="{FF2B5EF4-FFF2-40B4-BE49-F238E27FC236}">
                <a16:creationId xmlns:a16="http://schemas.microsoft.com/office/drawing/2014/main" id="{A1E6C4D1-ECC6-49F2-8998-6156B54162B3}"/>
              </a:ext>
            </a:extLst>
          </p:cNvPr>
          <p:cNvSpPr>
            <a:spLocks/>
          </p:cNvSpPr>
          <p:nvPr userDrawn="1"/>
        </p:nvSpPr>
        <p:spPr>
          <a:xfrm>
            <a:off x="10725753" y="-56271"/>
            <a:ext cx="1116643" cy="999627"/>
          </a:xfrm>
          <a:custGeom>
            <a:avLst/>
            <a:gdLst>
              <a:gd name="connsiteX0" fmla="*/ 0 w 1116643"/>
              <a:gd name="connsiteY0" fmla="*/ 0 h 999627"/>
              <a:gd name="connsiteX1" fmla="*/ 1116643 w 1116643"/>
              <a:gd name="connsiteY1" fmla="*/ 0 h 999627"/>
              <a:gd name="connsiteX2" fmla="*/ 683196 w 1116643"/>
              <a:gd name="connsiteY2" fmla="*/ 999627 h 999627"/>
              <a:gd name="connsiteX3" fmla="*/ 433447 w 1116643"/>
              <a:gd name="connsiteY3" fmla="*/ 999627 h 999627"/>
            </a:gdLst>
            <a:ahLst/>
            <a:cxnLst>
              <a:cxn ang="0">
                <a:pos x="connsiteX0" y="connsiteY0"/>
              </a:cxn>
              <a:cxn ang="0">
                <a:pos x="connsiteX1" y="connsiteY1"/>
              </a:cxn>
              <a:cxn ang="0">
                <a:pos x="connsiteX2" y="connsiteY2"/>
              </a:cxn>
              <a:cxn ang="0">
                <a:pos x="connsiteX3" y="connsiteY3"/>
              </a:cxn>
            </a:cxnLst>
            <a:rect l="l" t="t" r="r" b="b"/>
            <a:pathLst>
              <a:path w="1116643" h="999627">
                <a:moveTo>
                  <a:pt x="0" y="0"/>
                </a:moveTo>
                <a:lnTo>
                  <a:pt x="1116643" y="0"/>
                </a:lnTo>
                <a:lnTo>
                  <a:pt x="683196" y="999627"/>
                </a:lnTo>
                <a:lnTo>
                  <a:pt x="433447" y="999627"/>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15" name="Vrije vorm: vorm 114">
            <a:extLst>
              <a:ext uri="{FF2B5EF4-FFF2-40B4-BE49-F238E27FC236}">
                <a16:creationId xmlns:a16="http://schemas.microsoft.com/office/drawing/2014/main" id="{0B407886-054A-40E1-B490-42939B48E67A}"/>
              </a:ext>
            </a:extLst>
          </p:cNvPr>
          <p:cNvSpPr>
            <a:spLocks/>
          </p:cNvSpPr>
          <p:nvPr userDrawn="1"/>
        </p:nvSpPr>
        <p:spPr>
          <a:xfrm>
            <a:off x="11378749" y="-56273"/>
            <a:ext cx="928390" cy="808250"/>
          </a:xfrm>
          <a:custGeom>
            <a:avLst/>
            <a:gdLst>
              <a:gd name="connsiteX0" fmla="*/ 0 w 928390"/>
              <a:gd name="connsiteY0" fmla="*/ 0 h 808250"/>
              <a:gd name="connsiteX1" fmla="*/ 928390 w 928390"/>
              <a:gd name="connsiteY1" fmla="*/ 0 h 808250"/>
              <a:gd name="connsiteX2" fmla="*/ 577926 w 928390"/>
              <a:gd name="connsiteY2" fmla="*/ 808250 h 808250"/>
              <a:gd name="connsiteX3" fmla="*/ 350464 w 928390"/>
              <a:gd name="connsiteY3" fmla="*/ 808250 h 808250"/>
            </a:gdLst>
            <a:ahLst/>
            <a:cxnLst>
              <a:cxn ang="0">
                <a:pos x="connsiteX0" y="connsiteY0"/>
              </a:cxn>
              <a:cxn ang="0">
                <a:pos x="connsiteX1" y="connsiteY1"/>
              </a:cxn>
              <a:cxn ang="0">
                <a:pos x="connsiteX2" y="connsiteY2"/>
              </a:cxn>
              <a:cxn ang="0">
                <a:pos x="connsiteX3" y="connsiteY3"/>
              </a:cxn>
            </a:cxnLst>
            <a:rect l="l" t="t" r="r" b="b"/>
            <a:pathLst>
              <a:path w="928390" h="808250">
                <a:moveTo>
                  <a:pt x="0" y="0"/>
                </a:moveTo>
                <a:lnTo>
                  <a:pt x="928390" y="0"/>
                </a:lnTo>
                <a:lnTo>
                  <a:pt x="577926" y="808250"/>
                </a:lnTo>
                <a:lnTo>
                  <a:pt x="350464" y="808250"/>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16" name="Tijdelijke aanduiding voor tekst 20">
            <a:extLst>
              <a:ext uri="{FF2B5EF4-FFF2-40B4-BE49-F238E27FC236}">
                <a16:creationId xmlns:a16="http://schemas.microsoft.com/office/drawing/2014/main" id="{6C64DF52-40DB-4773-94BB-150D7A654B23}"/>
              </a:ext>
            </a:extLst>
          </p:cNvPr>
          <p:cNvSpPr>
            <a:spLocks noGrp="1"/>
          </p:cNvSpPr>
          <p:nvPr>
            <p:ph type="body" sz="quarter" idx="20" hasCustomPrompt="1"/>
          </p:nvPr>
        </p:nvSpPr>
        <p:spPr>
          <a:xfrm>
            <a:off x="348230"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118" name="Groep 117" hidden="1">
            <a:extLst>
              <a:ext uri="{FF2B5EF4-FFF2-40B4-BE49-F238E27FC236}">
                <a16:creationId xmlns:a16="http://schemas.microsoft.com/office/drawing/2014/main" id="{F2832536-A82B-4078-A4D0-F3C49581513A}"/>
              </a:ext>
            </a:extLst>
          </p:cNvPr>
          <p:cNvGrpSpPr/>
          <p:nvPr userDrawn="1"/>
        </p:nvGrpSpPr>
        <p:grpSpPr>
          <a:xfrm>
            <a:off x="-1203158" y="-1524000"/>
            <a:ext cx="15368337" cy="8797034"/>
            <a:chOff x="-1203158" y="-1524000"/>
            <a:chExt cx="15368337" cy="8797034"/>
          </a:xfrm>
        </p:grpSpPr>
        <p:cxnSp>
          <p:nvCxnSpPr>
            <p:cNvPr id="119" name="Rechte verbindingslijn 118">
              <a:extLst>
                <a:ext uri="{FF2B5EF4-FFF2-40B4-BE49-F238E27FC236}">
                  <a16:creationId xmlns:a16="http://schemas.microsoft.com/office/drawing/2014/main" id="{F5F0DBB0-CED0-4A13-802B-158619B16D73}"/>
                </a:ext>
              </a:extLst>
            </p:cNvPr>
            <p:cNvCxnSpPr/>
            <p:nvPr userDrawn="1"/>
          </p:nvCxnSpPr>
          <p:spPr>
            <a:xfrm>
              <a:off x="348232" y="-1524000"/>
              <a:ext cx="0" cy="87970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Rechte verbindingslijn 119">
              <a:extLst>
                <a:ext uri="{FF2B5EF4-FFF2-40B4-BE49-F238E27FC236}">
                  <a16:creationId xmlns:a16="http://schemas.microsoft.com/office/drawing/2014/main" id="{3DB7BDA7-F4F3-4D2B-8EC1-0D98DDA19E8E}"/>
                </a:ext>
              </a:extLst>
            </p:cNvPr>
            <p:cNvCxnSpPr/>
            <p:nvPr userDrawn="1"/>
          </p:nvCxnSpPr>
          <p:spPr>
            <a:xfrm>
              <a:off x="11858284" y="-1524000"/>
              <a:ext cx="0" cy="879703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Rechte verbindingslijn 120">
              <a:extLst>
                <a:ext uri="{FF2B5EF4-FFF2-40B4-BE49-F238E27FC236}">
                  <a16:creationId xmlns:a16="http://schemas.microsoft.com/office/drawing/2014/main" id="{CB77334E-8161-4B80-B64C-AE1B380DF1CF}"/>
                </a:ext>
              </a:extLst>
            </p:cNvPr>
            <p:cNvCxnSpPr/>
            <p:nvPr userDrawn="1"/>
          </p:nvCxnSpPr>
          <p:spPr>
            <a:xfrm flipH="1">
              <a:off x="-1203158" y="1231270"/>
              <a:ext cx="153683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Rechte verbindingslijn 121">
              <a:extLst>
                <a:ext uri="{FF2B5EF4-FFF2-40B4-BE49-F238E27FC236}">
                  <a16:creationId xmlns:a16="http://schemas.microsoft.com/office/drawing/2014/main" id="{780B47DA-091E-4203-BDB3-D6129F68C4DE}"/>
                </a:ext>
              </a:extLst>
            </p:cNvPr>
            <p:cNvCxnSpPr/>
            <p:nvPr userDrawn="1"/>
          </p:nvCxnSpPr>
          <p:spPr>
            <a:xfrm flipH="1">
              <a:off x="-1203158" y="6529655"/>
              <a:ext cx="15368337"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23" name="Text Placeholder 8">
            <a:extLst>
              <a:ext uri="{FF2B5EF4-FFF2-40B4-BE49-F238E27FC236}">
                <a16:creationId xmlns:a16="http://schemas.microsoft.com/office/drawing/2014/main" id="{E22AEBC9-2A5D-40C2-AA5C-F81DE8AAF3AC}"/>
              </a:ext>
            </a:extLst>
          </p:cNvPr>
          <p:cNvSpPr>
            <a:spLocks noGrp="1"/>
          </p:cNvSpPr>
          <p:nvPr>
            <p:ph type="body" sz="quarter" idx="21" hasCustomPrompt="1"/>
          </p:nvPr>
        </p:nvSpPr>
        <p:spPr>
          <a:xfrm>
            <a:off x="348231" y="6657308"/>
            <a:ext cx="1393824" cy="200692"/>
          </a:xfrm>
          <a:noFill/>
          <a:effectLst/>
        </p:spPr>
        <p:txBody>
          <a:bodyPr vert="horz" wrap="none" lIns="0" tIns="0" rIns="0" bIns="0" rtlCol="0" anchor="t">
            <a:noAutofit/>
          </a:bodyPr>
          <a:lstStyle>
            <a:lvl1pPr marL="0" indent="0">
              <a:buFont typeface="Arial" panose="020B0604020202020204" pitchFamily="34" charset="0"/>
              <a:buNone/>
              <a:defRPr lang="en-US" b="0" cap="all" baseline="0" dirty="0">
                <a:solidFill>
                  <a:schemeClr val="accent1"/>
                </a:solidFill>
                <a:effectLst/>
                <a:ea typeface="Segoe UI Black" panose="020B0A02040204020203" pitchFamily="34" charset="0"/>
                <a:cs typeface="+mj-cs"/>
              </a:defRPr>
            </a:lvl1pPr>
          </a:lstStyle>
          <a:p>
            <a:pPr marL="263532" lvl="0" indent="-263532" defTabSz="914423">
              <a:lnSpc>
                <a:spcPct val="85000"/>
              </a:lnSpc>
              <a:spcBef>
                <a:spcPct val="0"/>
              </a:spcBef>
              <a:tabLst/>
            </a:pPr>
            <a:r>
              <a:rPr lang="en-GB" noProof="0"/>
              <a:t>PLACE TITLE HERE</a:t>
            </a:r>
          </a:p>
        </p:txBody>
      </p:sp>
      <p:sp>
        <p:nvSpPr>
          <p:cNvPr id="2" name="Title 1">
            <a:extLst>
              <a:ext uri="{FF2B5EF4-FFF2-40B4-BE49-F238E27FC236}">
                <a16:creationId xmlns:a16="http://schemas.microsoft.com/office/drawing/2014/main" id="{47B58A15-C31F-42E7-BFC6-607C99790A13}"/>
              </a:ext>
            </a:extLst>
          </p:cNvPr>
          <p:cNvSpPr>
            <a:spLocks noGrp="1"/>
          </p:cNvSpPr>
          <p:nvPr>
            <p:ph type="title" hasCustomPrompt="1"/>
          </p:nvPr>
        </p:nvSpPr>
        <p:spPr/>
        <p:txBody>
          <a:bodyPr/>
          <a:lstStyle/>
          <a:p>
            <a:r>
              <a:rPr lang="en-GB" noProof="0"/>
              <a:t>TITLE OF THIS SLIDE</a:t>
            </a:r>
          </a:p>
        </p:txBody>
      </p:sp>
      <p:sp>
        <p:nvSpPr>
          <p:cNvPr id="129" name="Text Placeholder 8">
            <a:extLst>
              <a:ext uri="{FF2B5EF4-FFF2-40B4-BE49-F238E27FC236}">
                <a16:creationId xmlns:a16="http://schemas.microsoft.com/office/drawing/2014/main" id="{13735414-EB3F-45F9-B66C-802B29680990}"/>
              </a:ext>
            </a:extLst>
          </p:cNvPr>
          <p:cNvSpPr>
            <a:spLocks noGrp="1"/>
          </p:cNvSpPr>
          <p:nvPr>
            <p:ph type="body" sz="quarter" idx="23" hasCustomPrompt="1"/>
          </p:nvPr>
        </p:nvSpPr>
        <p:spPr>
          <a:xfrm>
            <a:off x="348230" y="1548131"/>
            <a:ext cx="11506535" cy="189392"/>
          </a:xfrm>
        </p:spPr>
        <p:txBody>
          <a:bodyPr/>
          <a:lstStyle>
            <a:lvl1pPr marL="0" indent="0">
              <a:spcAft>
                <a:spcPts val="0"/>
              </a:spcAft>
              <a:buNone/>
              <a:defRPr b="1" cap="all" baseline="0">
                <a:solidFill>
                  <a:schemeClr val="accent1"/>
                </a:solidFill>
              </a:defRPr>
            </a:lvl1pPr>
          </a:lstStyle>
          <a:p>
            <a:pPr lvl="0"/>
            <a:r>
              <a:rPr lang="en-GB" noProof="0"/>
              <a:t>Place your subtitle here</a:t>
            </a:r>
          </a:p>
        </p:txBody>
      </p:sp>
    </p:spTree>
    <p:extLst>
      <p:ext uri="{BB962C8B-B14F-4D97-AF65-F5344CB8AC3E}">
        <p14:creationId xmlns:p14="http://schemas.microsoft.com/office/powerpoint/2010/main" val="113695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M]">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a:xfrm>
            <a:off x="398706" y="2149179"/>
            <a:ext cx="5697294" cy="4014091"/>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34F64D05-44C4-4B09-AB65-00A6A7EE1378}"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65097" y="-72956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[M]</a:t>
            </a:r>
          </a:p>
        </p:txBody>
      </p:sp>
      <p:sp>
        <p:nvSpPr>
          <p:cNvPr id="87" name="Tijdelijke aanduiding voor tekst 20">
            <a:extLst>
              <a:ext uri="{FF2B5EF4-FFF2-40B4-BE49-F238E27FC236}">
                <a16:creationId xmlns:a16="http://schemas.microsoft.com/office/drawing/2014/main" id="{E0AC49C8-C235-4885-BD3C-1D2A34FDAC55}"/>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sp>
        <p:nvSpPr>
          <p:cNvPr id="171" name="Freeform: Shape 170">
            <a:extLst>
              <a:ext uri="{FF2B5EF4-FFF2-40B4-BE49-F238E27FC236}">
                <a16:creationId xmlns:a16="http://schemas.microsoft.com/office/drawing/2014/main" id="{13DAFC0E-26BE-4061-8FB8-D11241E93F05}"/>
              </a:ext>
            </a:extLst>
          </p:cNvPr>
          <p:cNvSpPr/>
          <p:nvPr userDrawn="1"/>
        </p:nvSpPr>
        <p:spPr>
          <a:xfrm>
            <a:off x="6161098" y="-1738831"/>
            <a:ext cx="3522590" cy="3613589"/>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solidFill>
                <a:schemeClr val="tx1"/>
              </a:solidFill>
            </a:endParaRPr>
          </a:p>
        </p:txBody>
      </p:sp>
      <p:sp>
        <p:nvSpPr>
          <p:cNvPr id="173" name="Freeform: Shape 172">
            <a:extLst>
              <a:ext uri="{FF2B5EF4-FFF2-40B4-BE49-F238E27FC236}">
                <a16:creationId xmlns:a16="http://schemas.microsoft.com/office/drawing/2014/main" id="{FD453836-0CC0-436F-888B-35F7EC20C908}"/>
              </a:ext>
            </a:extLst>
          </p:cNvPr>
          <p:cNvSpPr/>
          <p:nvPr userDrawn="1"/>
        </p:nvSpPr>
        <p:spPr>
          <a:xfrm>
            <a:off x="8734924" y="-614858"/>
            <a:ext cx="4271212" cy="4394379"/>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75" name="Freeform: Shape 174">
            <a:extLst>
              <a:ext uri="{FF2B5EF4-FFF2-40B4-BE49-F238E27FC236}">
                <a16:creationId xmlns:a16="http://schemas.microsoft.com/office/drawing/2014/main" id="{A577F19B-4C1C-4FA0-A0C3-8A8B89E41A3E}"/>
              </a:ext>
            </a:extLst>
          </p:cNvPr>
          <p:cNvSpPr/>
          <p:nvPr userDrawn="1"/>
        </p:nvSpPr>
        <p:spPr>
          <a:xfrm rot="10800000">
            <a:off x="6603788" y="2159910"/>
            <a:ext cx="4853519" cy="4978335"/>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77" name="Freeform: Shape 176">
            <a:extLst>
              <a:ext uri="{FF2B5EF4-FFF2-40B4-BE49-F238E27FC236}">
                <a16:creationId xmlns:a16="http://schemas.microsoft.com/office/drawing/2014/main" id="{A0EEE8F9-B117-4A3A-A878-5FEC3D4BF85D}"/>
              </a:ext>
            </a:extLst>
          </p:cNvPr>
          <p:cNvSpPr/>
          <p:nvPr userDrawn="1"/>
        </p:nvSpPr>
        <p:spPr>
          <a:xfrm rot="10800000">
            <a:off x="9954333" y="3428998"/>
            <a:ext cx="4853519" cy="4978335"/>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6" name="Title 15">
            <a:extLst>
              <a:ext uri="{FF2B5EF4-FFF2-40B4-BE49-F238E27FC236}">
                <a16:creationId xmlns:a16="http://schemas.microsoft.com/office/drawing/2014/main" id="{523086D1-2C2E-4B04-B7D1-5B19EA1DB01F}"/>
              </a:ext>
            </a:extLst>
          </p:cNvPr>
          <p:cNvSpPr>
            <a:spLocks noGrp="1"/>
          </p:cNvSpPr>
          <p:nvPr>
            <p:ph type="title" hasCustomPrompt="1"/>
          </p:nvPr>
        </p:nvSpPr>
        <p:spPr>
          <a:xfrm>
            <a:off x="398704" y="1231900"/>
            <a:ext cx="5697296" cy="358775"/>
          </a:xfrm>
        </p:spPr>
        <p:txBody>
          <a:bodyPr/>
          <a:lstStyle>
            <a:lvl1pPr>
              <a:defRPr baseline="0"/>
            </a:lvl1pPr>
          </a:lstStyle>
          <a:p>
            <a:r>
              <a:rPr lang="en-GB" noProof="0"/>
              <a:t>TITLE OF THIS SLIDE</a:t>
            </a:r>
          </a:p>
        </p:txBody>
      </p:sp>
      <p:sp>
        <p:nvSpPr>
          <p:cNvPr id="18" name="Text Placeholder 17">
            <a:extLst>
              <a:ext uri="{FF2B5EF4-FFF2-40B4-BE49-F238E27FC236}">
                <a16:creationId xmlns:a16="http://schemas.microsoft.com/office/drawing/2014/main" id="{43F93F67-625C-4AB9-BF13-839D74D2FDDD}"/>
              </a:ext>
            </a:extLst>
          </p:cNvPr>
          <p:cNvSpPr>
            <a:spLocks noGrp="1"/>
          </p:cNvSpPr>
          <p:nvPr>
            <p:ph type="body" sz="quarter" idx="22" hasCustomPrompt="1"/>
          </p:nvPr>
        </p:nvSpPr>
        <p:spPr>
          <a:xfrm>
            <a:off x="398703" y="1733551"/>
            <a:ext cx="5697294"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grpSp>
        <p:nvGrpSpPr>
          <p:cNvPr id="88" name="INSTRUCTION">
            <a:extLst>
              <a:ext uri="{FF2B5EF4-FFF2-40B4-BE49-F238E27FC236}">
                <a16:creationId xmlns:a16="http://schemas.microsoft.com/office/drawing/2014/main" id="{5E72BB4D-9E76-429B-9C5B-09A79B1A70B1}"/>
              </a:ext>
            </a:extLst>
          </p:cNvPr>
          <p:cNvGrpSpPr/>
          <p:nvPr userDrawn="1"/>
        </p:nvGrpSpPr>
        <p:grpSpPr>
          <a:xfrm>
            <a:off x="-3437547" y="1434"/>
            <a:ext cx="3194765" cy="6470299"/>
            <a:chOff x="-3437547" y="1434"/>
            <a:chExt cx="3194765" cy="6470299"/>
          </a:xfrm>
        </p:grpSpPr>
        <p:cxnSp>
          <p:nvCxnSpPr>
            <p:cNvPr id="89" name="Rechte verbindingslijn 146">
              <a:extLst>
                <a:ext uri="{FF2B5EF4-FFF2-40B4-BE49-F238E27FC236}">
                  <a16:creationId xmlns:a16="http://schemas.microsoft.com/office/drawing/2014/main" id="{F6D21B2A-EC38-464A-9960-C246FA6AD53D}"/>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63" name="Ovaal 221">
              <a:extLst>
                <a:ext uri="{FF2B5EF4-FFF2-40B4-BE49-F238E27FC236}">
                  <a16:creationId xmlns:a16="http://schemas.microsoft.com/office/drawing/2014/main" id="{08F961E7-2793-4682-B759-96131FCBFBCC}"/>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4" name="Ovaal 222">
              <a:extLst>
                <a:ext uri="{FF2B5EF4-FFF2-40B4-BE49-F238E27FC236}">
                  <a16:creationId xmlns:a16="http://schemas.microsoft.com/office/drawing/2014/main" id="{6A45039D-92E0-4D72-98AA-F39E753B65D6}"/>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5" name="Ovaal 224">
              <a:extLst>
                <a:ext uri="{FF2B5EF4-FFF2-40B4-BE49-F238E27FC236}">
                  <a16:creationId xmlns:a16="http://schemas.microsoft.com/office/drawing/2014/main" id="{79800578-C0F7-4F00-B16B-A2EA949BD01C}"/>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66" name="Ovaal 225">
              <a:extLst>
                <a:ext uri="{FF2B5EF4-FFF2-40B4-BE49-F238E27FC236}">
                  <a16:creationId xmlns:a16="http://schemas.microsoft.com/office/drawing/2014/main" id="{654BB654-C29D-4349-A351-1E0A3647B33E}"/>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67" name="Meer informatie">
              <a:extLst>
                <a:ext uri="{FF2B5EF4-FFF2-40B4-BE49-F238E27FC236}">
                  <a16:creationId xmlns:a16="http://schemas.microsoft.com/office/drawing/2014/main" id="{A27A975A-EFFF-49A1-8BFA-FE70D70A3389}"/>
                </a:ext>
              </a:extLst>
            </p:cNvPr>
            <p:cNvGrpSpPr/>
            <p:nvPr userDrawn="1"/>
          </p:nvGrpSpPr>
          <p:grpSpPr>
            <a:xfrm>
              <a:off x="-3421298" y="5676071"/>
              <a:ext cx="3178515" cy="795662"/>
              <a:chOff x="-3741486" y="3387723"/>
              <a:chExt cx="3178515" cy="795662"/>
            </a:xfrm>
          </p:grpSpPr>
          <p:sp>
            <p:nvSpPr>
              <p:cNvPr id="235" name="Freeform 101">
                <a:extLst>
                  <a:ext uri="{FF2B5EF4-FFF2-40B4-BE49-F238E27FC236}">
                    <a16:creationId xmlns:a16="http://schemas.microsoft.com/office/drawing/2014/main" id="{0BD2A2E2-6713-4623-B3A6-CE2467F58D13}"/>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6" name="Rechthoek 291">
                <a:extLst>
                  <a:ext uri="{FF2B5EF4-FFF2-40B4-BE49-F238E27FC236}">
                    <a16:creationId xmlns:a16="http://schemas.microsoft.com/office/drawing/2014/main" id="{5E9FDA50-22DD-4B8C-B516-2AEF7701AF55}"/>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7" name="Rechte verbindingslijn 292">
                <a:extLst>
                  <a:ext uri="{FF2B5EF4-FFF2-40B4-BE49-F238E27FC236}">
                    <a16:creationId xmlns:a16="http://schemas.microsoft.com/office/drawing/2014/main" id="{0C5D4BE8-F1D0-461C-BEDB-467FD9E23826}"/>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68" name="Rechthoek 227">
              <a:extLst>
                <a:ext uri="{FF2B5EF4-FFF2-40B4-BE49-F238E27FC236}">
                  <a16:creationId xmlns:a16="http://schemas.microsoft.com/office/drawing/2014/main" id="{B4704A8C-9C20-4FB1-BE1B-2C16A88102D7}"/>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69" name="Ovaal 228">
              <a:extLst>
                <a:ext uri="{FF2B5EF4-FFF2-40B4-BE49-F238E27FC236}">
                  <a16:creationId xmlns:a16="http://schemas.microsoft.com/office/drawing/2014/main" id="{F7299A78-C330-433A-9955-6A6D443E6A80}"/>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0" name="Rechte verbindingslijn 229">
              <a:extLst>
                <a:ext uri="{FF2B5EF4-FFF2-40B4-BE49-F238E27FC236}">
                  <a16:creationId xmlns:a16="http://schemas.microsoft.com/office/drawing/2014/main" id="{43467BDF-2D3F-464A-A233-90FDBFD9E8D1}"/>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2" name="Groep 230">
              <a:extLst>
                <a:ext uri="{FF2B5EF4-FFF2-40B4-BE49-F238E27FC236}">
                  <a16:creationId xmlns:a16="http://schemas.microsoft.com/office/drawing/2014/main" id="{1E87F87C-C02C-4395-8FA3-6E9CF16FB3E5}"/>
                </a:ext>
              </a:extLst>
            </p:cNvPr>
            <p:cNvGrpSpPr/>
            <p:nvPr userDrawn="1"/>
          </p:nvGrpSpPr>
          <p:grpSpPr>
            <a:xfrm>
              <a:off x="-3437547" y="349413"/>
              <a:ext cx="2933825" cy="558875"/>
              <a:chOff x="-3419346" y="368233"/>
              <a:chExt cx="3904920" cy="743862"/>
            </a:xfrm>
          </p:grpSpPr>
          <p:sp>
            <p:nvSpPr>
              <p:cNvPr id="183" name="Rechthoek 238">
                <a:extLst>
                  <a:ext uri="{FF2B5EF4-FFF2-40B4-BE49-F238E27FC236}">
                    <a16:creationId xmlns:a16="http://schemas.microsoft.com/office/drawing/2014/main" id="{8A177949-58DF-4282-9589-C02E2755BA8D}"/>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4" name="Rechte verbindingslijn 239">
                <a:extLst>
                  <a:ext uri="{FF2B5EF4-FFF2-40B4-BE49-F238E27FC236}">
                    <a16:creationId xmlns:a16="http://schemas.microsoft.com/office/drawing/2014/main" id="{002ECC1D-CB89-4ECF-9D13-DAE3B95F4BDC}"/>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Rechte verbindingslijn 240">
                <a:extLst>
                  <a:ext uri="{FF2B5EF4-FFF2-40B4-BE49-F238E27FC236}">
                    <a16:creationId xmlns:a16="http://schemas.microsoft.com/office/drawing/2014/main" id="{5DEC515C-89A3-4012-8358-7F23C81EB394}"/>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6" name="Rechthoek 241">
                <a:extLst>
                  <a:ext uri="{FF2B5EF4-FFF2-40B4-BE49-F238E27FC236}">
                    <a16:creationId xmlns:a16="http://schemas.microsoft.com/office/drawing/2014/main" id="{73AC783B-12E7-460E-892C-E4FD4671A68D}"/>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7" name="Groep 242">
                <a:extLst>
                  <a:ext uri="{FF2B5EF4-FFF2-40B4-BE49-F238E27FC236}">
                    <a16:creationId xmlns:a16="http://schemas.microsoft.com/office/drawing/2014/main" id="{1E3D841E-3655-4CA1-9E25-6A1CC4EB3BA1}"/>
                  </a:ext>
                </a:extLst>
              </p:cNvPr>
              <p:cNvGrpSpPr/>
              <p:nvPr userDrawn="1"/>
            </p:nvGrpSpPr>
            <p:grpSpPr>
              <a:xfrm>
                <a:off x="-3002834" y="720303"/>
                <a:ext cx="182598" cy="143759"/>
                <a:chOff x="-3310843" y="700986"/>
                <a:chExt cx="182598" cy="143759"/>
              </a:xfrm>
            </p:grpSpPr>
            <p:grpSp>
              <p:nvGrpSpPr>
                <p:cNvPr id="226" name="Groep 281">
                  <a:extLst>
                    <a:ext uri="{FF2B5EF4-FFF2-40B4-BE49-F238E27FC236}">
                      <a16:creationId xmlns:a16="http://schemas.microsoft.com/office/drawing/2014/main" id="{44C5A1A3-4774-496D-A77F-D0EF7E3B86E9}"/>
                    </a:ext>
                  </a:extLst>
                </p:cNvPr>
                <p:cNvGrpSpPr/>
                <p:nvPr userDrawn="1"/>
              </p:nvGrpSpPr>
              <p:grpSpPr>
                <a:xfrm>
                  <a:off x="-3310843" y="700986"/>
                  <a:ext cx="182598" cy="143759"/>
                  <a:chOff x="-3310843" y="700986"/>
                  <a:chExt cx="182598" cy="143759"/>
                </a:xfrm>
              </p:grpSpPr>
              <p:cxnSp>
                <p:nvCxnSpPr>
                  <p:cNvPr id="230" name="Rechte verbindingslijn 285">
                    <a:extLst>
                      <a:ext uri="{FF2B5EF4-FFF2-40B4-BE49-F238E27FC236}">
                        <a16:creationId xmlns:a16="http://schemas.microsoft.com/office/drawing/2014/main" id="{F87C5960-5807-445A-9626-73C7EEF79B7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1" name="Rechte verbindingslijn 286">
                    <a:extLst>
                      <a:ext uri="{FF2B5EF4-FFF2-40B4-BE49-F238E27FC236}">
                        <a16:creationId xmlns:a16="http://schemas.microsoft.com/office/drawing/2014/main" id="{74B9E16E-8E39-4701-89E7-5CBB8CA6054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2" name="Rechte verbindingslijn 287">
                    <a:extLst>
                      <a:ext uri="{FF2B5EF4-FFF2-40B4-BE49-F238E27FC236}">
                        <a16:creationId xmlns:a16="http://schemas.microsoft.com/office/drawing/2014/main" id="{B64318B9-6AE0-4FB6-A2DE-1285D71A6095}"/>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3" name="Rechte verbindingslijn 288">
                    <a:extLst>
                      <a:ext uri="{FF2B5EF4-FFF2-40B4-BE49-F238E27FC236}">
                        <a16:creationId xmlns:a16="http://schemas.microsoft.com/office/drawing/2014/main" id="{357C1064-4935-4B78-9278-9303CAE31017}"/>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4" name="Rechte verbindingslijn 289">
                    <a:extLst>
                      <a:ext uri="{FF2B5EF4-FFF2-40B4-BE49-F238E27FC236}">
                        <a16:creationId xmlns:a16="http://schemas.microsoft.com/office/drawing/2014/main" id="{4C42B7D1-B3C8-421C-9D35-F69FEF92D6B5}"/>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7" name="Groep 282">
                  <a:extLst>
                    <a:ext uri="{FF2B5EF4-FFF2-40B4-BE49-F238E27FC236}">
                      <a16:creationId xmlns:a16="http://schemas.microsoft.com/office/drawing/2014/main" id="{D7851EBD-7961-460D-873A-ADD1A85F7C72}"/>
                    </a:ext>
                  </a:extLst>
                </p:cNvPr>
                <p:cNvGrpSpPr/>
                <p:nvPr userDrawn="1"/>
              </p:nvGrpSpPr>
              <p:grpSpPr>
                <a:xfrm flipH="1">
                  <a:off x="-3310774" y="735854"/>
                  <a:ext cx="88801" cy="72568"/>
                  <a:chOff x="-2091059" y="1395403"/>
                  <a:chExt cx="157316" cy="128558"/>
                </a:xfrm>
              </p:grpSpPr>
              <p:sp>
                <p:nvSpPr>
                  <p:cNvPr id="228" name="Rechthoek 283">
                    <a:extLst>
                      <a:ext uri="{FF2B5EF4-FFF2-40B4-BE49-F238E27FC236}">
                        <a16:creationId xmlns:a16="http://schemas.microsoft.com/office/drawing/2014/main" id="{A18AAC9C-F961-4B64-BCF2-782C1AA459BF}"/>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9" name="Pijl: punthaak 284">
                    <a:extLst>
                      <a:ext uri="{FF2B5EF4-FFF2-40B4-BE49-F238E27FC236}">
                        <a16:creationId xmlns:a16="http://schemas.microsoft.com/office/drawing/2014/main" id="{B8AE1C1F-E037-44BE-83EA-5858F3CF5A5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8" name="Groep 243">
                <a:extLst>
                  <a:ext uri="{FF2B5EF4-FFF2-40B4-BE49-F238E27FC236}">
                    <a16:creationId xmlns:a16="http://schemas.microsoft.com/office/drawing/2014/main" id="{77F53063-1E91-4E13-9C8C-B1719A2A7828}"/>
                  </a:ext>
                </a:extLst>
              </p:cNvPr>
              <p:cNvGrpSpPr/>
              <p:nvPr userDrawn="1"/>
            </p:nvGrpSpPr>
            <p:grpSpPr>
              <a:xfrm>
                <a:off x="-3326107" y="720303"/>
                <a:ext cx="182598" cy="143759"/>
                <a:chOff x="-3634116" y="700986"/>
                <a:chExt cx="182598" cy="143759"/>
              </a:xfrm>
            </p:grpSpPr>
            <p:grpSp>
              <p:nvGrpSpPr>
                <p:cNvPr id="217" name="Groep 272">
                  <a:extLst>
                    <a:ext uri="{FF2B5EF4-FFF2-40B4-BE49-F238E27FC236}">
                      <a16:creationId xmlns:a16="http://schemas.microsoft.com/office/drawing/2014/main" id="{5BCDF7AF-43DA-4B81-989F-3AE9C537D324}"/>
                    </a:ext>
                  </a:extLst>
                </p:cNvPr>
                <p:cNvGrpSpPr/>
                <p:nvPr userDrawn="1"/>
              </p:nvGrpSpPr>
              <p:grpSpPr>
                <a:xfrm>
                  <a:off x="-3634116" y="700986"/>
                  <a:ext cx="182598" cy="143759"/>
                  <a:chOff x="-3634116" y="700986"/>
                  <a:chExt cx="182598" cy="143759"/>
                </a:xfrm>
              </p:grpSpPr>
              <p:cxnSp>
                <p:nvCxnSpPr>
                  <p:cNvPr id="221" name="Rechte verbindingslijn 276">
                    <a:extLst>
                      <a:ext uri="{FF2B5EF4-FFF2-40B4-BE49-F238E27FC236}">
                        <a16:creationId xmlns:a16="http://schemas.microsoft.com/office/drawing/2014/main" id="{E891482E-9E38-4CF8-9E39-E4963FBD7A3D}"/>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2" name="Rechte verbindingslijn 277">
                    <a:extLst>
                      <a:ext uri="{FF2B5EF4-FFF2-40B4-BE49-F238E27FC236}">
                        <a16:creationId xmlns:a16="http://schemas.microsoft.com/office/drawing/2014/main" id="{84A172A9-E396-4136-9275-BB5F439DBDEF}"/>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3" name="Rechte verbindingslijn 278">
                    <a:extLst>
                      <a:ext uri="{FF2B5EF4-FFF2-40B4-BE49-F238E27FC236}">
                        <a16:creationId xmlns:a16="http://schemas.microsoft.com/office/drawing/2014/main" id="{E5F3EDC5-A5B6-4BA8-9CA2-7AD6D9B861E6}"/>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4" name="Rechte verbindingslijn 279">
                    <a:extLst>
                      <a:ext uri="{FF2B5EF4-FFF2-40B4-BE49-F238E27FC236}">
                        <a16:creationId xmlns:a16="http://schemas.microsoft.com/office/drawing/2014/main" id="{C693B89A-67A0-422B-BEB4-5E1799D3649C}"/>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5" name="Rechte verbindingslijn 280">
                    <a:extLst>
                      <a:ext uri="{FF2B5EF4-FFF2-40B4-BE49-F238E27FC236}">
                        <a16:creationId xmlns:a16="http://schemas.microsoft.com/office/drawing/2014/main" id="{2C0E8495-541F-4EC9-A79F-ACAB4DBC523A}"/>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8" name="Groep 273">
                  <a:extLst>
                    <a:ext uri="{FF2B5EF4-FFF2-40B4-BE49-F238E27FC236}">
                      <a16:creationId xmlns:a16="http://schemas.microsoft.com/office/drawing/2014/main" id="{976D21D1-29AC-4A18-A804-82653CB65DB6}"/>
                    </a:ext>
                  </a:extLst>
                </p:cNvPr>
                <p:cNvGrpSpPr/>
                <p:nvPr userDrawn="1"/>
              </p:nvGrpSpPr>
              <p:grpSpPr>
                <a:xfrm>
                  <a:off x="-3634047" y="735854"/>
                  <a:ext cx="88801" cy="72568"/>
                  <a:chOff x="-2091059" y="1395403"/>
                  <a:chExt cx="157316" cy="128558"/>
                </a:xfrm>
              </p:grpSpPr>
              <p:sp>
                <p:nvSpPr>
                  <p:cNvPr id="219" name="Rechthoek 274">
                    <a:extLst>
                      <a:ext uri="{FF2B5EF4-FFF2-40B4-BE49-F238E27FC236}">
                        <a16:creationId xmlns:a16="http://schemas.microsoft.com/office/drawing/2014/main" id="{F6B0491B-5BCF-405F-85FE-6E59A5A1BC3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0" name="Pijl: punthaak 275">
                    <a:extLst>
                      <a:ext uri="{FF2B5EF4-FFF2-40B4-BE49-F238E27FC236}">
                        <a16:creationId xmlns:a16="http://schemas.microsoft.com/office/drawing/2014/main" id="{7CFA1274-14C3-4C90-BE4D-AE770BE088E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89" name="Rechte verbindingslijn 244">
                <a:extLst>
                  <a:ext uri="{FF2B5EF4-FFF2-40B4-BE49-F238E27FC236}">
                    <a16:creationId xmlns:a16="http://schemas.microsoft.com/office/drawing/2014/main" id="{BD329D5E-0CCB-4396-916D-DFABD69FA0AC}"/>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0" name="Rechte verbindingslijn 245">
                <a:extLst>
                  <a:ext uri="{FF2B5EF4-FFF2-40B4-BE49-F238E27FC236}">
                    <a16:creationId xmlns:a16="http://schemas.microsoft.com/office/drawing/2014/main" id="{23C69C22-4406-4346-9CD0-84B43C89EBDE}"/>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1" name="Groep 246">
                <a:extLst>
                  <a:ext uri="{FF2B5EF4-FFF2-40B4-BE49-F238E27FC236}">
                    <a16:creationId xmlns:a16="http://schemas.microsoft.com/office/drawing/2014/main" id="{0CF7AE86-EFC1-4AD0-913A-C5DE991CE27B}"/>
                  </a:ext>
                </a:extLst>
              </p:cNvPr>
              <p:cNvGrpSpPr/>
              <p:nvPr userDrawn="1"/>
            </p:nvGrpSpPr>
            <p:grpSpPr>
              <a:xfrm>
                <a:off x="-2425037" y="370226"/>
                <a:ext cx="357690" cy="330595"/>
                <a:chOff x="-2721817" y="347336"/>
                <a:chExt cx="432805" cy="400021"/>
              </a:xfrm>
            </p:grpSpPr>
            <p:sp>
              <p:nvSpPr>
                <p:cNvPr id="206" name="Rechthoek 261">
                  <a:extLst>
                    <a:ext uri="{FF2B5EF4-FFF2-40B4-BE49-F238E27FC236}">
                      <a16:creationId xmlns:a16="http://schemas.microsoft.com/office/drawing/2014/main" id="{C243EC58-E243-42DB-A243-5705588E62B8}"/>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7" name="Groep 262">
                  <a:extLst>
                    <a:ext uri="{FF2B5EF4-FFF2-40B4-BE49-F238E27FC236}">
                      <a16:creationId xmlns:a16="http://schemas.microsoft.com/office/drawing/2014/main" id="{1317BA48-1F3E-43A4-AEC9-306E8E691629}"/>
                    </a:ext>
                  </a:extLst>
                </p:cNvPr>
                <p:cNvGrpSpPr/>
                <p:nvPr userDrawn="1"/>
              </p:nvGrpSpPr>
              <p:grpSpPr>
                <a:xfrm>
                  <a:off x="-2652453" y="431583"/>
                  <a:ext cx="294076" cy="231526"/>
                  <a:chOff x="-3634116" y="700986"/>
                  <a:chExt cx="182598" cy="143759"/>
                </a:xfrm>
              </p:grpSpPr>
              <p:grpSp>
                <p:nvGrpSpPr>
                  <p:cNvPr id="208" name="Groep 263">
                    <a:extLst>
                      <a:ext uri="{FF2B5EF4-FFF2-40B4-BE49-F238E27FC236}">
                        <a16:creationId xmlns:a16="http://schemas.microsoft.com/office/drawing/2014/main" id="{DE24AA10-13ED-4BEA-9D4E-75A7D9B65BC8}"/>
                      </a:ext>
                    </a:extLst>
                  </p:cNvPr>
                  <p:cNvGrpSpPr/>
                  <p:nvPr userDrawn="1"/>
                </p:nvGrpSpPr>
                <p:grpSpPr>
                  <a:xfrm>
                    <a:off x="-3634116" y="700986"/>
                    <a:ext cx="182598" cy="143759"/>
                    <a:chOff x="-3634116" y="700986"/>
                    <a:chExt cx="182598" cy="143759"/>
                  </a:xfrm>
                </p:grpSpPr>
                <p:cxnSp>
                  <p:nvCxnSpPr>
                    <p:cNvPr id="212" name="Rechte verbindingslijn 267">
                      <a:extLst>
                        <a:ext uri="{FF2B5EF4-FFF2-40B4-BE49-F238E27FC236}">
                          <a16:creationId xmlns:a16="http://schemas.microsoft.com/office/drawing/2014/main" id="{117C1F28-7B94-4BD0-AA61-A3BFDFDCAE03}"/>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3" name="Rechte verbindingslijn 268">
                      <a:extLst>
                        <a:ext uri="{FF2B5EF4-FFF2-40B4-BE49-F238E27FC236}">
                          <a16:creationId xmlns:a16="http://schemas.microsoft.com/office/drawing/2014/main" id="{46A95C51-7F54-4036-966A-78BF1312D3A3}"/>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4" name="Rechte verbindingslijn 269">
                      <a:extLst>
                        <a:ext uri="{FF2B5EF4-FFF2-40B4-BE49-F238E27FC236}">
                          <a16:creationId xmlns:a16="http://schemas.microsoft.com/office/drawing/2014/main" id="{619F3F3A-F37E-4FBE-82D2-6096E5C39A98}"/>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5" name="Rechte verbindingslijn 270">
                      <a:extLst>
                        <a:ext uri="{FF2B5EF4-FFF2-40B4-BE49-F238E27FC236}">
                          <a16:creationId xmlns:a16="http://schemas.microsoft.com/office/drawing/2014/main" id="{F4D68CCA-4693-4663-A241-27DC10228C63}"/>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6" name="Rechte verbindingslijn 271">
                      <a:extLst>
                        <a:ext uri="{FF2B5EF4-FFF2-40B4-BE49-F238E27FC236}">
                          <a16:creationId xmlns:a16="http://schemas.microsoft.com/office/drawing/2014/main" id="{A4A9847B-5AD0-4569-9ACD-3EBA1DD49488}"/>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09" name="Groep 264">
                    <a:extLst>
                      <a:ext uri="{FF2B5EF4-FFF2-40B4-BE49-F238E27FC236}">
                        <a16:creationId xmlns:a16="http://schemas.microsoft.com/office/drawing/2014/main" id="{9A0DF98F-795A-4BA9-9F35-9FCF1F241520}"/>
                      </a:ext>
                    </a:extLst>
                  </p:cNvPr>
                  <p:cNvGrpSpPr/>
                  <p:nvPr userDrawn="1"/>
                </p:nvGrpSpPr>
                <p:grpSpPr>
                  <a:xfrm>
                    <a:off x="-3634047" y="735854"/>
                    <a:ext cx="88801" cy="72568"/>
                    <a:chOff x="-2091059" y="1395403"/>
                    <a:chExt cx="157316" cy="128558"/>
                  </a:xfrm>
                </p:grpSpPr>
                <p:sp>
                  <p:nvSpPr>
                    <p:cNvPr id="210" name="Rechthoek 265">
                      <a:extLst>
                        <a:ext uri="{FF2B5EF4-FFF2-40B4-BE49-F238E27FC236}">
                          <a16:creationId xmlns:a16="http://schemas.microsoft.com/office/drawing/2014/main" id="{9F78F009-7400-475E-8BFC-BE64B4B9CF8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1" name="Pijl: punthaak 266">
                      <a:extLst>
                        <a:ext uri="{FF2B5EF4-FFF2-40B4-BE49-F238E27FC236}">
                          <a16:creationId xmlns:a16="http://schemas.microsoft.com/office/drawing/2014/main" id="{2016CB1A-F618-4B42-9393-EE0D84B3314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2" name="Groep 247">
                <a:extLst>
                  <a:ext uri="{FF2B5EF4-FFF2-40B4-BE49-F238E27FC236}">
                    <a16:creationId xmlns:a16="http://schemas.microsoft.com/office/drawing/2014/main" id="{A602E67A-6ED9-4D2C-834A-E768A5765DD0}"/>
                  </a:ext>
                </a:extLst>
              </p:cNvPr>
              <p:cNvGrpSpPr/>
              <p:nvPr userDrawn="1"/>
            </p:nvGrpSpPr>
            <p:grpSpPr>
              <a:xfrm>
                <a:off x="-2425037" y="781500"/>
                <a:ext cx="357690" cy="330595"/>
                <a:chOff x="-2721817" y="782525"/>
                <a:chExt cx="432805" cy="400021"/>
              </a:xfrm>
            </p:grpSpPr>
            <p:sp>
              <p:nvSpPr>
                <p:cNvPr id="195" name="Rechthoek 250">
                  <a:extLst>
                    <a:ext uri="{FF2B5EF4-FFF2-40B4-BE49-F238E27FC236}">
                      <a16:creationId xmlns:a16="http://schemas.microsoft.com/office/drawing/2014/main" id="{3E4B1440-DFED-497E-BA82-DAA2968C450F}"/>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6" name="Groep 251">
                  <a:extLst>
                    <a:ext uri="{FF2B5EF4-FFF2-40B4-BE49-F238E27FC236}">
                      <a16:creationId xmlns:a16="http://schemas.microsoft.com/office/drawing/2014/main" id="{3C98F3BA-3879-458F-8E1F-73C760B9ACA1}"/>
                    </a:ext>
                  </a:extLst>
                </p:cNvPr>
                <p:cNvGrpSpPr/>
                <p:nvPr userDrawn="1"/>
              </p:nvGrpSpPr>
              <p:grpSpPr>
                <a:xfrm>
                  <a:off x="-2652453" y="866772"/>
                  <a:ext cx="294076" cy="231526"/>
                  <a:chOff x="-3310843" y="700986"/>
                  <a:chExt cx="182598" cy="143759"/>
                </a:xfrm>
              </p:grpSpPr>
              <p:grpSp>
                <p:nvGrpSpPr>
                  <p:cNvPr id="197" name="Groep 252">
                    <a:extLst>
                      <a:ext uri="{FF2B5EF4-FFF2-40B4-BE49-F238E27FC236}">
                        <a16:creationId xmlns:a16="http://schemas.microsoft.com/office/drawing/2014/main" id="{CB0482AE-89E7-41D6-B32B-A792BE83D8C5}"/>
                      </a:ext>
                    </a:extLst>
                  </p:cNvPr>
                  <p:cNvGrpSpPr/>
                  <p:nvPr userDrawn="1"/>
                </p:nvGrpSpPr>
                <p:grpSpPr>
                  <a:xfrm>
                    <a:off x="-3310843" y="700986"/>
                    <a:ext cx="182598" cy="143759"/>
                    <a:chOff x="-3310843" y="700986"/>
                    <a:chExt cx="182598" cy="143759"/>
                  </a:xfrm>
                </p:grpSpPr>
                <p:cxnSp>
                  <p:nvCxnSpPr>
                    <p:cNvPr id="201" name="Rechte verbindingslijn 256">
                      <a:extLst>
                        <a:ext uri="{FF2B5EF4-FFF2-40B4-BE49-F238E27FC236}">
                          <a16:creationId xmlns:a16="http://schemas.microsoft.com/office/drawing/2014/main" id="{8B6FF5A5-57C8-4EF2-9700-D4ABD0B311D2}"/>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2" name="Rechte verbindingslijn 257">
                      <a:extLst>
                        <a:ext uri="{FF2B5EF4-FFF2-40B4-BE49-F238E27FC236}">
                          <a16:creationId xmlns:a16="http://schemas.microsoft.com/office/drawing/2014/main" id="{FAF7597D-3083-41F5-B774-95C70C64BF30}"/>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3" name="Rechte verbindingslijn 258">
                      <a:extLst>
                        <a:ext uri="{FF2B5EF4-FFF2-40B4-BE49-F238E27FC236}">
                          <a16:creationId xmlns:a16="http://schemas.microsoft.com/office/drawing/2014/main" id="{76AB9BB0-B9FB-4FD2-9E37-7A67BB77D071}"/>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4" name="Rechte verbindingslijn 259">
                      <a:extLst>
                        <a:ext uri="{FF2B5EF4-FFF2-40B4-BE49-F238E27FC236}">
                          <a16:creationId xmlns:a16="http://schemas.microsoft.com/office/drawing/2014/main" id="{D430651F-94A1-4F17-9682-42A9A07039EF}"/>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5" name="Rechte verbindingslijn 260">
                      <a:extLst>
                        <a:ext uri="{FF2B5EF4-FFF2-40B4-BE49-F238E27FC236}">
                          <a16:creationId xmlns:a16="http://schemas.microsoft.com/office/drawing/2014/main" id="{BA9292F8-1004-481C-A954-8035C45B232C}"/>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8" name="Groep 253">
                    <a:extLst>
                      <a:ext uri="{FF2B5EF4-FFF2-40B4-BE49-F238E27FC236}">
                        <a16:creationId xmlns:a16="http://schemas.microsoft.com/office/drawing/2014/main" id="{CC92F79B-55D6-41A5-B161-F3EC7234EEB5}"/>
                      </a:ext>
                    </a:extLst>
                  </p:cNvPr>
                  <p:cNvGrpSpPr/>
                  <p:nvPr userDrawn="1"/>
                </p:nvGrpSpPr>
                <p:grpSpPr>
                  <a:xfrm flipH="1">
                    <a:off x="-3310774" y="735854"/>
                    <a:ext cx="88801" cy="72568"/>
                    <a:chOff x="-2091059" y="1395403"/>
                    <a:chExt cx="157316" cy="128558"/>
                  </a:xfrm>
                </p:grpSpPr>
                <p:sp>
                  <p:nvSpPr>
                    <p:cNvPr id="199" name="Rechthoek 254">
                      <a:extLst>
                        <a:ext uri="{FF2B5EF4-FFF2-40B4-BE49-F238E27FC236}">
                          <a16:creationId xmlns:a16="http://schemas.microsoft.com/office/drawing/2014/main" id="{BE45B672-774F-40B1-A602-86F57793A4B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0" name="Pijl: punthaak 255">
                      <a:extLst>
                        <a:ext uri="{FF2B5EF4-FFF2-40B4-BE49-F238E27FC236}">
                          <a16:creationId xmlns:a16="http://schemas.microsoft.com/office/drawing/2014/main" id="{7DE08D09-4F47-4D31-A034-DB6DCA3F266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3" name="Rechthoek 248">
                <a:extLst>
                  <a:ext uri="{FF2B5EF4-FFF2-40B4-BE49-F238E27FC236}">
                    <a16:creationId xmlns:a16="http://schemas.microsoft.com/office/drawing/2014/main" id="{8F668EED-8A30-4B8A-B788-D7874F7D6020}"/>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4" name="Rechthoek 249">
                <a:extLst>
                  <a:ext uri="{FF2B5EF4-FFF2-40B4-BE49-F238E27FC236}">
                    <a16:creationId xmlns:a16="http://schemas.microsoft.com/office/drawing/2014/main" id="{1DCE662E-4457-400D-BC04-56A3F267B741}"/>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4" name="Rechte verbindingslijn 231">
              <a:extLst>
                <a:ext uri="{FF2B5EF4-FFF2-40B4-BE49-F238E27FC236}">
                  <a16:creationId xmlns:a16="http://schemas.microsoft.com/office/drawing/2014/main" id="{6CBCC5AC-8279-4963-AA96-CD385C48C2A2}"/>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6" name="Ovaal 232">
              <a:extLst>
                <a:ext uri="{FF2B5EF4-FFF2-40B4-BE49-F238E27FC236}">
                  <a16:creationId xmlns:a16="http://schemas.microsoft.com/office/drawing/2014/main" id="{30D72AFF-0C1E-40BE-8E33-671AC0B06DAB}"/>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8" name="Ovaal 233">
              <a:extLst>
                <a:ext uri="{FF2B5EF4-FFF2-40B4-BE49-F238E27FC236}">
                  <a16:creationId xmlns:a16="http://schemas.microsoft.com/office/drawing/2014/main" id="{32C576A6-DBEC-4B3D-8C3A-52E640A8B7D2}"/>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79" name="Ovaal 234">
              <a:extLst>
                <a:ext uri="{FF2B5EF4-FFF2-40B4-BE49-F238E27FC236}">
                  <a16:creationId xmlns:a16="http://schemas.microsoft.com/office/drawing/2014/main" id="{384344BA-B092-4E9A-9296-9525F6F5573F}"/>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0" name="Ovaal 235">
              <a:extLst>
                <a:ext uri="{FF2B5EF4-FFF2-40B4-BE49-F238E27FC236}">
                  <a16:creationId xmlns:a16="http://schemas.microsoft.com/office/drawing/2014/main" id="{D8D64299-F768-4E9E-B326-4A85D5D3EA2B}"/>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1" name="Rechthoek 236">
              <a:extLst>
                <a:ext uri="{FF2B5EF4-FFF2-40B4-BE49-F238E27FC236}">
                  <a16:creationId xmlns:a16="http://schemas.microsoft.com/office/drawing/2014/main" id="{1873148E-8B6F-4DED-B2A4-9AB8CE30F1A2}"/>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2" name="Rechthoek 237">
              <a:extLst>
                <a:ext uri="{FF2B5EF4-FFF2-40B4-BE49-F238E27FC236}">
                  <a16:creationId xmlns:a16="http://schemas.microsoft.com/office/drawing/2014/main" id="{9984C164-B2A5-4AE2-825E-806FBCA8DDFE}"/>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223486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A9ABE013-00BB-46E9-A136-50518962A364}"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TITLE ONLY</a:t>
            </a:r>
          </a:p>
        </p:txBody>
      </p:sp>
      <p:sp>
        <p:nvSpPr>
          <p:cNvPr id="82" name="Tijdelijke aanduiding voor tekst 20">
            <a:extLst>
              <a:ext uri="{FF2B5EF4-FFF2-40B4-BE49-F238E27FC236}">
                <a16:creationId xmlns:a16="http://schemas.microsoft.com/office/drawing/2014/main" id="{48200435-345F-47C6-BC72-B2F0A9C3F2EA}"/>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8" name="Group 7">
            <a:extLst>
              <a:ext uri="{FF2B5EF4-FFF2-40B4-BE49-F238E27FC236}">
                <a16:creationId xmlns:a16="http://schemas.microsoft.com/office/drawing/2014/main" id="{92AC2BCB-48B0-479E-B5CB-2C4D485A1843}"/>
              </a:ext>
            </a:extLst>
          </p:cNvPr>
          <p:cNvGrpSpPr/>
          <p:nvPr userDrawn="1"/>
        </p:nvGrpSpPr>
        <p:grpSpPr>
          <a:xfrm>
            <a:off x="9832545" y="-1377716"/>
            <a:ext cx="3040758" cy="2321074"/>
            <a:chOff x="9832545" y="-1377716"/>
            <a:chExt cx="3040758" cy="2321074"/>
          </a:xfrm>
        </p:grpSpPr>
        <p:sp>
          <p:nvSpPr>
            <p:cNvPr id="92" name="Freeform: Shape 91">
              <a:extLst>
                <a:ext uri="{FF2B5EF4-FFF2-40B4-BE49-F238E27FC236}">
                  <a16:creationId xmlns:a16="http://schemas.microsoft.com/office/drawing/2014/main" id="{B7912446-C042-4B76-ACBF-704A46501D63}"/>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91" name="Freeform: Shape 90">
              <a:extLst>
                <a:ext uri="{FF2B5EF4-FFF2-40B4-BE49-F238E27FC236}">
                  <a16:creationId xmlns:a16="http://schemas.microsoft.com/office/drawing/2014/main" id="{23CB73C2-9C89-422D-AB90-00DD7D3C3144}"/>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94" name="Freeform: Shape 93">
              <a:extLst>
                <a:ext uri="{FF2B5EF4-FFF2-40B4-BE49-F238E27FC236}">
                  <a16:creationId xmlns:a16="http://schemas.microsoft.com/office/drawing/2014/main" id="{E3834522-5796-413D-9D8B-CFB5A2886FD0}"/>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grpSp>
      <p:sp>
        <p:nvSpPr>
          <p:cNvPr id="9" name="Title 8">
            <a:extLst>
              <a:ext uri="{FF2B5EF4-FFF2-40B4-BE49-F238E27FC236}">
                <a16:creationId xmlns:a16="http://schemas.microsoft.com/office/drawing/2014/main" id="{3AE51354-86E3-4155-8976-63E66DB1F7F5}"/>
              </a:ext>
            </a:extLst>
          </p:cNvPr>
          <p:cNvSpPr>
            <a:spLocks noGrp="1"/>
          </p:cNvSpPr>
          <p:nvPr>
            <p:ph type="title" hasCustomPrompt="1"/>
          </p:nvPr>
        </p:nvSpPr>
        <p:spPr>
          <a:xfrm>
            <a:off x="398704" y="1231900"/>
            <a:ext cx="10955096" cy="358775"/>
          </a:xfrm>
          <a:prstGeom prst="rect">
            <a:avLst/>
          </a:prstGeom>
        </p:spPr>
        <p:txBody>
          <a:bodyPr/>
          <a:lstStyle/>
          <a:p>
            <a:r>
              <a:rPr lang="en-GB" noProof="0"/>
              <a:t>TITLE OF THIS SLIDE</a:t>
            </a:r>
          </a:p>
        </p:txBody>
      </p:sp>
      <p:grpSp>
        <p:nvGrpSpPr>
          <p:cNvPr id="86" name="INSTRUCTION">
            <a:extLst>
              <a:ext uri="{FF2B5EF4-FFF2-40B4-BE49-F238E27FC236}">
                <a16:creationId xmlns:a16="http://schemas.microsoft.com/office/drawing/2014/main" id="{78932894-DB8F-472B-97AA-8D11E541702F}"/>
              </a:ext>
            </a:extLst>
          </p:cNvPr>
          <p:cNvGrpSpPr/>
          <p:nvPr userDrawn="1"/>
        </p:nvGrpSpPr>
        <p:grpSpPr>
          <a:xfrm>
            <a:off x="-3437547" y="1434"/>
            <a:ext cx="3194765" cy="6470299"/>
            <a:chOff x="-3437547" y="1434"/>
            <a:chExt cx="3194765" cy="6470299"/>
          </a:xfrm>
        </p:grpSpPr>
        <p:cxnSp>
          <p:nvCxnSpPr>
            <p:cNvPr id="87" name="Rechte verbindingslijn 146">
              <a:extLst>
                <a:ext uri="{FF2B5EF4-FFF2-40B4-BE49-F238E27FC236}">
                  <a16:creationId xmlns:a16="http://schemas.microsoft.com/office/drawing/2014/main" id="{11BA9FB0-795C-4F31-911A-DA66469D59F1}"/>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88" name="Ovaal 221">
              <a:extLst>
                <a:ext uri="{FF2B5EF4-FFF2-40B4-BE49-F238E27FC236}">
                  <a16:creationId xmlns:a16="http://schemas.microsoft.com/office/drawing/2014/main" id="{9C4951EF-1153-4316-95E9-57900BC4EAA1}"/>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89" name="Ovaal 222">
              <a:extLst>
                <a:ext uri="{FF2B5EF4-FFF2-40B4-BE49-F238E27FC236}">
                  <a16:creationId xmlns:a16="http://schemas.microsoft.com/office/drawing/2014/main" id="{1824429B-7E45-4C1F-B765-CB305DD4E337}"/>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90" name="Ovaal 224">
              <a:extLst>
                <a:ext uri="{FF2B5EF4-FFF2-40B4-BE49-F238E27FC236}">
                  <a16:creationId xmlns:a16="http://schemas.microsoft.com/office/drawing/2014/main" id="{9016A2D3-036F-403D-B278-2F76F9975E58}"/>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93" name="Ovaal 225">
              <a:extLst>
                <a:ext uri="{FF2B5EF4-FFF2-40B4-BE49-F238E27FC236}">
                  <a16:creationId xmlns:a16="http://schemas.microsoft.com/office/drawing/2014/main" id="{64151E01-6497-4A2C-B125-99E58A113921}"/>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96" name="Meer informatie">
              <a:extLst>
                <a:ext uri="{FF2B5EF4-FFF2-40B4-BE49-F238E27FC236}">
                  <a16:creationId xmlns:a16="http://schemas.microsoft.com/office/drawing/2014/main" id="{BDF3F82C-198D-4871-ACA4-00BF2AF54A49}"/>
                </a:ext>
              </a:extLst>
            </p:cNvPr>
            <p:cNvGrpSpPr/>
            <p:nvPr userDrawn="1"/>
          </p:nvGrpSpPr>
          <p:grpSpPr>
            <a:xfrm>
              <a:off x="-3421298" y="5676071"/>
              <a:ext cx="3178515" cy="795662"/>
              <a:chOff x="-3741486" y="3387723"/>
              <a:chExt cx="3178515" cy="795662"/>
            </a:xfrm>
          </p:grpSpPr>
          <p:sp>
            <p:nvSpPr>
              <p:cNvPr id="233" name="Freeform 101">
                <a:extLst>
                  <a:ext uri="{FF2B5EF4-FFF2-40B4-BE49-F238E27FC236}">
                    <a16:creationId xmlns:a16="http://schemas.microsoft.com/office/drawing/2014/main" id="{E8A571DE-51AE-480C-A530-D4D187AD49DA}"/>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4" name="Rechthoek 291">
                <a:extLst>
                  <a:ext uri="{FF2B5EF4-FFF2-40B4-BE49-F238E27FC236}">
                    <a16:creationId xmlns:a16="http://schemas.microsoft.com/office/drawing/2014/main" id="{5A53974F-CAF2-47F5-B04A-AAB0E00C0C6B}"/>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5" name="Rechte verbindingslijn 292">
                <a:extLst>
                  <a:ext uri="{FF2B5EF4-FFF2-40B4-BE49-F238E27FC236}">
                    <a16:creationId xmlns:a16="http://schemas.microsoft.com/office/drawing/2014/main" id="{F6D7054A-BA23-4769-BADE-C4B1071B1763}"/>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0" name="Rechthoek 227">
              <a:extLst>
                <a:ext uri="{FF2B5EF4-FFF2-40B4-BE49-F238E27FC236}">
                  <a16:creationId xmlns:a16="http://schemas.microsoft.com/office/drawing/2014/main" id="{174D14FC-B96C-4FAA-ADD2-D78C971132F7}"/>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1" name="Ovaal 228">
              <a:extLst>
                <a:ext uri="{FF2B5EF4-FFF2-40B4-BE49-F238E27FC236}">
                  <a16:creationId xmlns:a16="http://schemas.microsoft.com/office/drawing/2014/main" id="{04D93411-F099-4E71-9ED0-CF1E75162103}"/>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2" name="Rechte verbindingslijn 229">
              <a:extLst>
                <a:ext uri="{FF2B5EF4-FFF2-40B4-BE49-F238E27FC236}">
                  <a16:creationId xmlns:a16="http://schemas.microsoft.com/office/drawing/2014/main" id="{BE6730A2-8D8E-41A3-9074-A574B2E01940}"/>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3" name="Groep 230">
              <a:extLst>
                <a:ext uri="{FF2B5EF4-FFF2-40B4-BE49-F238E27FC236}">
                  <a16:creationId xmlns:a16="http://schemas.microsoft.com/office/drawing/2014/main" id="{15109B1F-12D1-4DD1-A824-F16D2B1DB9DE}"/>
                </a:ext>
              </a:extLst>
            </p:cNvPr>
            <p:cNvGrpSpPr/>
            <p:nvPr userDrawn="1"/>
          </p:nvGrpSpPr>
          <p:grpSpPr>
            <a:xfrm>
              <a:off x="-3437547" y="349413"/>
              <a:ext cx="2933825" cy="558875"/>
              <a:chOff x="-3419346" y="368233"/>
              <a:chExt cx="3904920" cy="743862"/>
            </a:xfrm>
          </p:grpSpPr>
          <p:sp>
            <p:nvSpPr>
              <p:cNvPr id="181" name="Rechthoek 238">
                <a:extLst>
                  <a:ext uri="{FF2B5EF4-FFF2-40B4-BE49-F238E27FC236}">
                    <a16:creationId xmlns:a16="http://schemas.microsoft.com/office/drawing/2014/main" id="{84A99036-714D-4780-809F-857817EB28F3}"/>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2" name="Rechte verbindingslijn 239">
                <a:extLst>
                  <a:ext uri="{FF2B5EF4-FFF2-40B4-BE49-F238E27FC236}">
                    <a16:creationId xmlns:a16="http://schemas.microsoft.com/office/drawing/2014/main" id="{74734764-8B5B-4678-BFD7-96920CC6A988}"/>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Rechte verbindingslijn 240">
                <a:extLst>
                  <a:ext uri="{FF2B5EF4-FFF2-40B4-BE49-F238E27FC236}">
                    <a16:creationId xmlns:a16="http://schemas.microsoft.com/office/drawing/2014/main" id="{DF61F5EB-58AF-4533-A8B2-EB4C9CB09394}"/>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4" name="Rechthoek 241">
                <a:extLst>
                  <a:ext uri="{FF2B5EF4-FFF2-40B4-BE49-F238E27FC236}">
                    <a16:creationId xmlns:a16="http://schemas.microsoft.com/office/drawing/2014/main" id="{7C63A169-7DF3-4847-9ACA-3AD39AFB0ADE}"/>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5" name="Groep 242">
                <a:extLst>
                  <a:ext uri="{FF2B5EF4-FFF2-40B4-BE49-F238E27FC236}">
                    <a16:creationId xmlns:a16="http://schemas.microsoft.com/office/drawing/2014/main" id="{86429440-3308-4054-838D-A871B0164BCC}"/>
                  </a:ext>
                </a:extLst>
              </p:cNvPr>
              <p:cNvGrpSpPr/>
              <p:nvPr userDrawn="1"/>
            </p:nvGrpSpPr>
            <p:grpSpPr>
              <a:xfrm>
                <a:off x="-3002834" y="720303"/>
                <a:ext cx="182598" cy="143759"/>
                <a:chOff x="-3310843" y="700986"/>
                <a:chExt cx="182598" cy="143759"/>
              </a:xfrm>
            </p:grpSpPr>
            <p:grpSp>
              <p:nvGrpSpPr>
                <p:cNvPr id="224" name="Groep 281">
                  <a:extLst>
                    <a:ext uri="{FF2B5EF4-FFF2-40B4-BE49-F238E27FC236}">
                      <a16:creationId xmlns:a16="http://schemas.microsoft.com/office/drawing/2014/main" id="{BF3F7510-7643-431D-9F71-53ED8D8B4F77}"/>
                    </a:ext>
                  </a:extLst>
                </p:cNvPr>
                <p:cNvGrpSpPr/>
                <p:nvPr userDrawn="1"/>
              </p:nvGrpSpPr>
              <p:grpSpPr>
                <a:xfrm>
                  <a:off x="-3310843" y="700986"/>
                  <a:ext cx="182598" cy="143759"/>
                  <a:chOff x="-3310843" y="700986"/>
                  <a:chExt cx="182598" cy="143759"/>
                </a:xfrm>
              </p:grpSpPr>
              <p:cxnSp>
                <p:nvCxnSpPr>
                  <p:cNvPr id="228" name="Rechte verbindingslijn 285">
                    <a:extLst>
                      <a:ext uri="{FF2B5EF4-FFF2-40B4-BE49-F238E27FC236}">
                        <a16:creationId xmlns:a16="http://schemas.microsoft.com/office/drawing/2014/main" id="{056B8AD2-451F-466B-B1AA-30503E24FD7E}"/>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29" name="Rechte verbindingslijn 286">
                    <a:extLst>
                      <a:ext uri="{FF2B5EF4-FFF2-40B4-BE49-F238E27FC236}">
                        <a16:creationId xmlns:a16="http://schemas.microsoft.com/office/drawing/2014/main" id="{57FFFB09-6B8D-4661-9803-89601C83340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0" name="Rechte verbindingslijn 287">
                    <a:extLst>
                      <a:ext uri="{FF2B5EF4-FFF2-40B4-BE49-F238E27FC236}">
                        <a16:creationId xmlns:a16="http://schemas.microsoft.com/office/drawing/2014/main" id="{DB80DB7E-9D9A-4E41-9C20-912DF25F8723}"/>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1" name="Rechte verbindingslijn 288">
                    <a:extLst>
                      <a:ext uri="{FF2B5EF4-FFF2-40B4-BE49-F238E27FC236}">
                        <a16:creationId xmlns:a16="http://schemas.microsoft.com/office/drawing/2014/main" id="{DE308D1C-ABA6-4137-BC98-2602D237F5BC}"/>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2" name="Rechte verbindingslijn 289">
                    <a:extLst>
                      <a:ext uri="{FF2B5EF4-FFF2-40B4-BE49-F238E27FC236}">
                        <a16:creationId xmlns:a16="http://schemas.microsoft.com/office/drawing/2014/main" id="{82444C8B-080B-4CB1-A114-A3B2AF932BBE}"/>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5" name="Groep 282">
                  <a:extLst>
                    <a:ext uri="{FF2B5EF4-FFF2-40B4-BE49-F238E27FC236}">
                      <a16:creationId xmlns:a16="http://schemas.microsoft.com/office/drawing/2014/main" id="{E030220E-A99C-4F90-B4EB-90BCEFDD4F66}"/>
                    </a:ext>
                  </a:extLst>
                </p:cNvPr>
                <p:cNvGrpSpPr/>
                <p:nvPr userDrawn="1"/>
              </p:nvGrpSpPr>
              <p:grpSpPr>
                <a:xfrm flipH="1">
                  <a:off x="-3310774" y="735854"/>
                  <a:ext cx="88801" cy="72568"/>
                  <a:chOff x="-2091059" y="1395403"/>
                  <a:chExt cx="157316" cy="128558"/>
                </a:xfrm>
              </p:grpSpPr>
              <p:sp>
                <p:nvSpPr>
                  <p:cNvPr id="226" name="Rechthoek 283">
                    <a:extLst>
                      <a:ext uri="{FF2B5EF4-FFF2-40B4-BE49-F238E27FC236}">
                        <a16:creationId xmlns:a16="http://schemas.microsoft.com/office/drawing/2014/main" id="{8CCF532D-3749-46A4-B383-59952E1C514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7" name="Pijl: punthaak 284">
                    <a:extLst>
                      <a:ext uri="{FF2B5EF4-FFF2-40B4-BE49-F238E27FC236}">
                        <a16:creationId xmlns:a16="http://schemas.microsoft.com/office/drawing/2014/main" id="{4BE80333-D52E-4380-BD34-A70F83B8CD8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6" name="Groep 243">
                <a:extLst>
                  <a:ext uri="{FF2B5EF4-FFF2-40B4-BE49-F238E27FC236}">
                    <a16:creationId xmlns:a16="http://schemas.microsoft.com/office/drawing/2014/main" id="{0DB1A6C4-B3BD-4EAE-A721-DE95E88B7005}"/>
                  </a:ext>
                </a:extLst>
              </p:cNvPr>
              <p:cNvGrpSpPr/>
              <p:nvPr userDrawn="1"/>
            </p:nvGrpSpPr>
            <p:grpSpPr>
              <a:xfrm>
                <a:off x="-3326107" y="720303"/>
                <a:ext cx="182598" cy="143759"/>
                <a:chOff x="-3634116" y="700986"/>
                <a:chExt cx="182598" cy="143759"/>
              </a:xfrm>
            </p:grpSpPr>
            <p:grpSp>
              <p:nvGrpSpPr>
                <p:cNvPr id="215" name="Groep 272">
                  <a:extLst>
                    <a:ext uri="{FF2B5EF4-FFF2-40B4-BE49-F238E27FC236}">
                      <a16:creationId xmlns:a16="http://schemas.microsoft.com/office/drawing/2014/main" id="{36441973-2B3A-4C8C-ADDD-D901E5D1ED8C}"/>
                    </a:ext>
                  </a:extLst>
                </p:cNvPr>
                <p:cNvGrpSpPr/>
                <p:nvPr userDrawn="1"/>
              </p:nvGrpSpPr>
              <p:grpSpPr>
                <a:xfrm>
                  <a:off x="-3634116" y="700986"/>
                  <a:ext cx="182598" cy="143759"/>
                  <a:chOff x="-3634116" y="700986"/>
                  <a:chExt cx="182598" cy="143759"/>
                </a:xfrm>
              </p:grpSpPr>
              <p:cxnSp>
                <p:nvCxnSpPr>
                  <p:cNvPr id="219" name="Rechte verbindingslijn 276">
                    <a:extLst>
                      <a:ext uri="{FF2B5EF4-FFF2-40B4-BE49-F238E27FC236}">
                        <a16:creationId xmlns:a16="http://schemas.microsoft.com/office/drawing/2014/main" id="{9A38F096-C08B-4456-B5F5-30D528472448}"/>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0" name="Rechte verbindingslijn 277">
                    <a:extLst>
                      <a:ext uri="{FF2B5EF4-FFF2-40B4-BE49-F238E27FC236}">
                        <a16:creationId xmlns:a16="http://schemas.microsoft.com/office/drawing/2014/main" id="{69790EC1-CCBC-4E6C-A6B0-3BCDD8E0455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1" name="Rechte verbindingslijn 278">
                    <a:extLst>
                      <a:ext uri="{FF2B5EF4-FFF2-40B4-BE49-F238E27FC236}">
                        <a16:creationId xmlns:a16="http://schemas.microsoft.com/office/drawing/2014/main" id="{AAD81650-E781-4526-84A2-20D4C4632A50}"/>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2" name="Rechte verbindingslijn 279">
                    <a:extLst>
                      <a:ext uri="{FF2B5EF4-FFF2-40B4-BE49-F238E27FC236}">
                        <a16:creationId xmlns:a16="http://schemas.microsoft.com/office/drawing/2014/main" id="{D0333240-BD53-480F-951F-1242BF1B3297}"/>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3" name="Rechte verbindingslijn 280">
                    <a:extLst>
                      <a:ext uri="{FF2B5EF4-FFF2-40B4-BE49-F238E27FC236}">
                        <a16:creationId xmlns:a16="http://schemas.microsoft.com/office/drawing/2014/main" id="{370A5D39-E549-4915-9D3E-50F8533937DD}"/>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6" name="Groep 273">
                  <a:extLst>
                    <a:ext uri="{FF2B5EF4-FFF2-40B4-BE49-F238E27FC236}">
                      <a16:creationId xmlns:a16="http://schemas.microsoft.com/office/drawing/2014/main" id="{3102E27C-4046-4B61-8B05-F08691C0325A}"/>
                    </a:ext>
                  </a:extLst>
                </p:cNvPr>
                <p:cNvGrpSpPr/>
                <p:nvPr userDrawn="1"/>
              </p:nvGrpSpPr>
              <p:grpSpPr>
                <a:xfrm>
                  <a:off x="-3634047" y="735854"/>
                  <a:ext cx="88801" cy="72568"/>
                  <a:chOff x="-2091059" y="1395403"/>
                  <a:chExt cx="157316" cy="128558"/>
                </a:xfrm>
              </p:grpSpPr>
              <p:sp>
                <p:nvSpPr>
                  <p:cNvPr id="217" name="Rechthoek 274">
                    <a:extLst>
                      <a:ext uri="{FF2B5EF4-FFF2-40B4-BE49-F238E27FC236}">
                        <a16:creationId xmlns:a16="http://schemas.microsoft.com/office/drawing/2014/main" id="{71E2FACB-7AB8-4FED-BFD3-55E5730D3BA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8" name="Pijl: punthaak 275">
                    <a:extLst>
                      <a:ext uri="{FF2B5EF4-FFF2-40B4-BE49-F238E27FC236}">
                        <a16:creationId xmlns:a16="http://schemas.microsoft.com/office/drawing/2014/main" id="{6F046FDE-CEF1-4373-AD7D-48F1976EFB8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87" name="Rechte verbindingslijn 244">
                <a:extLst>
                  <a:ext uri="{FF2B5EF4-FFF2-40B4-BE49-F238E27FC236}">
                    <a16:creationId xmlns:a16="http://schemas.microsoft.com/office/drawing/2014/main" id="{608A5145-4C3E-440C-93C7-40537A59E16B}"/>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88" name="Rechte verbindingslijn 245">
                <a:extLst>
                  <a:ext uri="{FF2B5EF4-FFF2-40B4-BE49-F238E27FC236}">
                    <a16:creationId xmlns:a16="http://schemas.microsoft.com/office/drawing/2014/main" id="{E39D7632-C100-4F4D-BD22-BAC24AA8D785}"/>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89" name="Groep 246">
                <a:extLst>
                  <a:ext uri="{FF2B5EF4-FFF2-40B4-BE49-F238E27FC236}">
                    <a16:creationId xmlns:a16="http://schemas.microsoft.com/office/drawing/2014/main" id="{FEFAF616-9A68-4F6E-9570-A6AB114C6343}"/>
                  </a:ext>
                </a:extLst>
              </p:cNvPr>
              <p:cNvGrpSpPr/>
              <p:nvPr userDrawn="1"/>
            </p:nvGrpSpPr>
            <p:grpSpPr>
              <a:xfrm>
                <a:off x="-2425037" y="370226"/>
                <a:ext cx="357690" cy="330595"/>
                <a:chOff x="-2721817" y="347336"/>
                <a:chExt cx="432805" cy="400021"/>
              </a:xfrm>
            </p:grpSpPr>
            <p:sp>
              <p:nvSpPr>
                <p:cNvPr id="204" name="Rechthoek 261">
                  <a:extLst>
                    <a:ext uri="{FF2B5EF4-FFF2-40B4-BE49-F238E27FC236}">
                      <a16:creationId xmlns:a16="http://schemas.microsoft.com/office/drawing/2014/main" id="{5F579C0D-089C-47C1-A035-60A5229EF394}"/>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5" name="Groep 262">
                  <a:extLst>
                    <a:ext uri="{FF2B5EF4-FFF2-40B4-BE49-F238E27FC236}">
                      <a16:creationId xmlns:a16="http://schemas.microsoft.com/office/drawing/2014/main" id="{F08687B9-2FD1-494B-A15B-7994F759667B}"/>
                    </a:ext>
                  </a:extLst>
                </p:cNvPr>
                <p:cNvGrpSpPr/>
                <p:nvPr userDrawn="1"/>
              </p:nvGrpSpPr>
              <p:grpSpPr>
                <a:xfrm>
                  <a:off x="-2652453" y="431583"/>
                  <a:ext cx="294076" cy="231526"/>
                  <a:chOff x="-3634116" y="700986"/>
                  <a:chExt cx="182598" cy="143759"/>
                </a:xfrm>
              </p:grpSpPr>
              <p:grpSp>
                <p:nvGrpSpPr>
                  <p:cNvPr id="206" name="Groep 263">
                    <a:extLst>
                      <a:ext uri="{FF2B5EF4-FFF2-40B4-BE49-F238E27FC236}">
                        <a16:creationId xmlns:a16="http://schemas.microsoft.com/office/drawing/2014/main" id="{221673FD-4F9C-46ED-B82D-DA42A129834B}"/>
                      </a:ext>
                    </a:extLst>
                  </p:cNvPr>
                  <p:cNvGrpSpPr/>
                  <p:nvPr userDrawn="1"/>
                </p:nvGrpSpPr>
                <p:grpSpPr>
                  <a:xfrm>
                    <a:off x="-3634116" y="700986"/>
                    <a:ext cx="182598" cy="143759"/>
                    <a:chOff x="-3634116" y="700986"/>
                    <a:chExt cx="182598" cy="143759"/>
                  </a:xfrm>
                </p:grpSpPr>
                <p:cxnSp>
                  <p:nvCxnSpPr>
                    <p:cNvPr id="210" name="Rechte verbindingslijn 267">
                      <a:extLst>
                        <a:ext uri="{FF2B5EF4-FFF2-40B4-BE49-F238E27FC236}">
                          <a16:creationId xmlns:a16="http://schemas.microsoft.com/office/drawing/2014/main" id="{D18482D0-F74A-476B-9F7C-8CA3DB4C51D1}"/>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1" name="Rechte verbindingslijn 268">
                      <a:extLst>
                        <a:ext uri="{FF2B5EF4-FFF2-40B4-BE49-F238E27FC236}">
                          <a16:creationId xmlns:a16="http://schemas.microsoft.com/office/drawing/2014/main" id="{447B2C89-5078-44D1-8618-F60E14004334}"/>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2" name="Rechte verbindingslijn 269">
                      <a:extLst>
                        <a:ext uri="{FF2B5EF4-FFF2-40B4-BE49-F238E27FC236}">
                          <a16:creationId xmlns:a16="http://schemas.microsoft.com/office/drawing/2014/main" id="{65BAD43B-E346-4CE3-9C2C-17BD56B4EAE1}"/>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3" name="Rechte verbindingslijn 270">
                      <a:extLst>
                        <a:ext uri="{FF2B5EF4-FFF2-40B4-BE49-F238E27FC236}">
                          <a16:creationId xmlns:a16="http://schemas.microsoft.com/office/drawing/2014/main" id="{0C10A008-281C-4916-BE40-33A24973D584}"/>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4" name="Rechte verbindingslijn 271">
                      <a:extLst>
                        <a:ext uri="{FF2B5EF4-FFF2-40B4-BE49-F238E27FC236}">
                          <a16:creationId xmlns:a16="http://schemas.microsoft.com/office/drawing/2014/main" id="{047E7C59-54BB-4F63-AFF7-73BF4F7C10AF}"/>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07" name="Groep 264">
                    <a:extLst>
                      <a:ext uri="{FF2B5EF4-FFF2-40B4-BE49-F238E27FC236}">
                        <a16:creationId xmlns:a16="http://schemas.microsoft.com/office/drawing/2014/main" id="{5BAD8050-363A-4098-9484-1E2D0E687025}"/>
                      </a:ext>
                    </a:extLst>
                  </p:cNvPr>
                  <p:cNvGrpSpPr/>
                  <p:nvPr userDrawn="1"/>
                </p:nvGrpSpPr>
                <p:grpSpPr>
                  <a:xfrm>
                    <a:off x="-3634047" y="735854"/>
                    <a:ext cx="88801" cy="72568"/>
                    <a:chOff x="-2091059" y="1395403"/>
                    <a:chExt cx="157316" cy="128558"/>
                  </a:xfrm>
                </p:grpSpPr>
                <p:sp>
                  <p:nvSpPr>
                    <p:cNvPr id="208" name="Rechthoek 265">
                      <a:extLst>
                        <a:ext uri="{FF2B5EF4-FFF2-40B4-BE49-F238E27FC236}">
                          <a16:creationId xmlns:a16="http://schemas.microsoft.com/office/drawing/2014/main" id="{758CDBCD-7A22-4EF9-AB51-15EE18E544C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9" name="Pijl: punthaak 266">
                      <a:extLst>
                        <a:ext uri="{FF2B5EF4-FFF2-40B4-BE49-F238E27FC236}">
                          <a16:creationId xmlns:a16="http://schemas.microsoft.com/office/drawing/2014/main" id="{4F528E2E-9C76-45F5-984F-557945B57B2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0" name="Groep 247">
                <a:extLst>
                  <a:ext uri="{FF2B5EF4-FFF2-40B4-BE49-F238E27FC236}">
                    <a16:creationId xmlns:a16="http://schemas.microsoft.com/office/drawing/2014/main" id="{CBA84502-9E6A-434C-9E4A-2603679EFFF5}"/>
                  </a:ext>
                </a:extLst>
              </p:cNvPr>
              <p:cNvGrpSpPr/>
              <p:nvPr userDrawn="1"/>
            </p:nvGrpSpPr>
            <p:grpSpPr>
              <a:xfrm>
                <a:off x="-2425037" y="781500"/>
                <a:ext cx="357690" cy="330595"/>
                <a:chOff x="-2721817" y="782525"/>
                <a:chExt cx="432805" cy="400021"/>
              </a:xfrm>
            </p:grpSpPr>
            <p:sp>
              <p:nvSpPr>
                <p:cNvPr id="193" name="Rechthoek 250">
                  <a:extLst>
                    <a:ext uri="{FF2B5EF4-FFF2-40B4-BE49-F238E27FC236}">
                      <a16:creationId xmlns:a16="http://schemas.microsoft.com/office/drawing/2014/main" id="{8B822E1D-46DB-4C6A-B60E-B81BDF594C8B}"/>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4" name="Groep 251">
                  <a:extLst>
                    <a:ext uri="{FF2B5EF4-FFF2-40B4-BE49-F238E27FC236}">
                      <a16:creationId xmlns:a16="http://schemas.microsoft.com/office/drawing/2014/main" id="{47E04AA0-EDB3-4DB4-9E34-3F14EE5750D4}"/>
                    </a:ext>
                  </a:extLst>
                </p:cNvPr>
                <p:cNvGrpSpPr/>
                <p:nvPr userDrawn="1"/>
              </p:nvGrpSpPr>
              <p:grpSpPr>
                <a:xfrm>
                  <a:off x="-2652453" y="866772"/>
                  <a:ext cx="294076" cy="231526"/>
                  <a:chOff x="-3310843" y="700986"/>
                  <a:chExt cx="182598" cy="143759"/>
                </a:xfrm>
              </p:grpSpPr>
              <p:grpSp>
                <p:nvGrpSpPr>
                  <p:cNvPr id="195" name="Groep 252">
                    <a:extLst>
                      <a:ext uri="{FF2B5EF4-FFF2-40B4-BE49-F238E27FC236}">
                        <a16:creationId xmlns:a16="http://schemas.microsoft.com/office/drawing/2014/main" id="{9462078F-31FF-43D1-8C4F-C1F955CA80A2}"/>
                      </a:ext>
                    </a:extLst>
                  </p:cNvPr>
                  <p:cNvGrpSpPr/>
                  <p:nvPr userDrawn="1"/>
                </p:nvGrpSpPr>
                <p:grpSpPr>
                  <a:xfrm>
                    <a:off x="-3310843" y="700986"/>
                    <a:ext cx="182598" cy="143759"/>
                    <a:chOff x="-3310843" y="700986"/>
                    <a:chExt cx="182598" cy="143759"/>
                  </a:xfrm>
                </p:grpSpPr>
                <p:cxnSp>
                  <p:nvCxnSpPr>
                    <p:cNvPr id="199" name="Rechte verbindingslijn 256">
                      <a:extLst>
                        <a:ext uri="{FF2B5EF4-FFF2-40B4-BE49-F238E27FC236}">
                          <a16:creationId xmlns:a16="http://schemas.microsoft.com/office/drawing/2014/main" id="{3A405A2F-A960-43A2-810B-0F981E458FBC}"/>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0" name="Rechte verbindingslijn 257">
                      <a:extLst>
                        <a:ext uri="{FF2B5EF4-FFF2-40B4-BE49-F238E27FC236}">
                          <a16:creationId xmlns:a16="http://schemas.microsoft.com/office/drawing/2014/main" id="{8E010A36-193D-4D27-AEDD-4AE570060F23}"/>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1" name="Rechte verbindingslijn 258">
                      <a:extLst>
                        <a:ext uri="{FF2B5EF4-FFF2-40B4-BE49-F238E27FC236}">
                          <a16:creationId xmlns:a16="http://schemas.microsoft.com/office/drawing/2014/main" id="{1725114F-8882-4B8A-B7A7-599CAEC5EBFA}"/>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2" name="Rechte verbindingslijn 259">
                      <a:extLst>
                        <a:ext uri="{FF2B5EF4-FFF2-40B4-BE49-F238E27FC236}">
                          <a16:creationId xmlns:a16="http://schemas.microsoft.com/office/drawing/2014/main" id="{4D0BFF37-9DA3-4479-B4B5-254265558DA7}"/>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3" name="Rechte verbindingslijn 260">
                      <a:extLst>
                        <a:ext uri="{FF2B5EF4-FFF2-40B4-BE49-F238E27FC236}">
                          <a16:creationId xmlns:a16="http://schemas.microsoft.com/office/drawing/2014/main" id="{88C5022C-DA4A-4882-B9F7-418FDCC9DF83}"/>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6" name="Groep 253">
                    <a:extLst>
                      <a:ext uri="{FF2B5EF4-FFF2-40B4-BE49-F238E27FC236}">
                        <a16:creationId xmlns:a16="http://schemas.microsoft.com/office/drawing/2014/main" id="{6ABB87CA-6A1A-447E-AD97-349413D4D137}"/>
                      </a:ext>
                    </a:extLst>
                  </p:cNvPr>
                  <p:cNvGrpSpPr/>
                  <p:nvPr userDrawn="1"/>
                </p:nvGrpSpPr>
                <p:grpSpPr>
                  <a:xfrm flipH="1">
                    <a:off x="-3310774" y="735854"/>
                    <a:ext cx="88801" cy="72568"/>
                    <a:chOff x="-2091059" y="1395403"/>
                    <a:chExt cx="157316" cy="128558"/>
                  </a:xfrm>
                </p:grpSpPr>
                <p:sp>
                  <p:nvSpPr>
                    <p:cNvPr id="197" name="Rechthoek 254">
                      <a:extLst>
                        <a:ext uri="{FF2B5EF4-FFF2-40B4-BE49-F238E27FC236}">
                          <a16:creationId xmlns:a16="http://schemas.microsoft.com/office/drawing/2014/main" id="{1C19F081-1112-425E-8158-663725274990}"/>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198" name="Pijl: punthaak 255">
                      <a:extLst>
                        <a:ext uri="{FF2B5EF4-FFF2-40B4-BE49-F238E27FC236}">
                          <a16:creationId xmlns:a16="http://schemas.microsoft.com/office/drawing/2014/main" id="{AD166606-3D5F-48AE-BCCC-EC7C798553EF}"/>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1" name="Rechthoek 248">
                <a:extLst>
                  <a:ext uri="{FF2B5EF4-FFF2-40B4-BE49-F238E27FC236}">
                    <a16:creationId xmlns:a16="http://schemas.microsoft.com/office/drawing/2014/main" id="{75CA4980-4B19-424A-8E56-82C181852CA0}"/>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2" name="Rechthoek 249">
                <a:extLst>
                  <a:ext uri="{FF2B5EF4-FFF2-40B4-BE49-F238E27FC236}">
                    <a16:creationId xmlns:a16="http://schemas.microsoft.com/office/drawing/2014/main" id="{F5393E63-E7CB-4F10-ACB5-BF52309B4EC0}"/>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4" name="Rechte verbindingslijn 231">
              <a:extLst>
                <a:ext uri="{FF2B5EF4-FFF2-40B4-BE49-F238E27FC236}">
                  <a16:creationId xmlns:a16="http://schemas.microsoft.com/office/drawing/2014/main" id="{DD6F65C9-6697-491A-8F42-1EC4DBB06771}"/>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5" name="Ovaal 232">
              <a:extLst>
                <a:ext uri="{FF2B5EF4-FFF2-40B4-BE49-F238E27FC236}">
                  <a16:creationId xmlns:a16="http://schemas.microsoft.com/office/drawing/2014/main" id="{16F78A1B-D698-47D4-959F-AC0BBDA57607}"/>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6" name="Ovaal 233">
              <a:extLst>
                <a:ext uri="{FF2B5EF4-FFF2-40B4-BE49-F238E27FC236}">
                  <a16:creationId xmlns:a16="http://schemas.microsoft.com/office/drawing/2014/main" id="{D8DD778A-7C97-4A1F-AB3D-C7B521DDC62A}"/>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77" name="Ovaal 234">
              <a:extLst>
                <a:ext uri="{FF2B5EF4-FFF2-40B4-BE49-F238E27FC236}">
                  <a16:creationId xmlns:a16="http://schemas.microsoft.com/office/drawing/2014/main" id="{B9862981-21FB-4957-A2D0-3E653A951C0C}"/>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78" name="Ovaal 235">
              <a:extLst>
                <a:ext uri="{FF2B5EF4-FFF2-40B4-BE49-F238E27FC236}">
                  <a16:creationId xmlns:a16="http://schemas.microsoft.com/office/drawing/2014/main" id="{2381E2AB-0323-4013-9A7F-48D675C60621}"/>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79" name="Rechthoek 236">
              <a:extLst>
                <a:ext uri="{FF2B5EF4-FFF2-40B4-BE49-F238E27FC236}">
                  <a16:creationId xmlns:a16="http://schemas.microsoft.com/office/drawing/2014/main" id="{85DDF5EA-F1A2-46C6-AD72-0A519B5F50F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0" name="Rechthoek 237">
              <a:extLst>
                <a:ext uri="{FF2B5EF4-FFF2-40B4-BE49-F238E27FC236}">
                  <a16:creationId xmlns:a16="http://schemas.microsoft.com/office/drawing/2014/main" id="{855A039D-76D6-4E1C-B76D-4C9730367B83}"/>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3881194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XL]">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a:xfrm>
            <a:off x="398704" y="2149181"/>
            <a:ext cx="11097296" cy="4014090"/>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968BA675-F651-41C3-8205-830D6DE13EF1}"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[XL]</a:t>
            </a:r>
          </a:p>
        </p:txBody>
      </p:sp>
      <p:sp>
        <p:nvSpPr>
          <p:cNvPr id="82" name="Tijdelijke aanduiding voor tekst 20">
            <a:extLst>
              <a:ext uri="{FF2B5EF4-FFF2-40B4-BE49-F238E27FC236}">
                <a16:creationId xmlns:a16="http://schemas.microsoft.com/office/drawing/2014/main" id="{48200435-345F-47C6-BC72-B2F0A9C3F2EA}"/>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94" name="Group 93">
            <a:extLst>
              <a:ext uri="{FF2B5EF4-FFF2-40B4-BE49-F238E27FC236}">
                <a16:creationId xmlns:a16="http://schemas.microsoft.com/office/drawing/2014/main" id="{86A2B4D0-9F58-42DF-B069-99019025B393}"/>
              </a:ext>
            </a:extLst>
          </p:cNvPr>
          <p:cNvGrpSpPr/>
          <p:nvPr userDrawn="1"/>
        </p:nvGrpSpPr>
        <p:grpSpPr>
          <a:xfrm>
            <a:off x="9832545" y="-1377716"/>
            <a:ext cx="3040758" cy="2321074"/>
            <a:chOff x="9832545" y="-1377716"/>
            <a:chExt cx="3040758" cy="2321074"/>
          </a:xfrm>
        </p:grpSpPr>
        <p:sp>
          <p:nvSpPr>
            <p:cNvPr id="95" name="Freeform: Shape 94">
              <a:extLst>
                <a:ext uri="{FF2B5EF4-FFF2-40B4-BE49-F238E27FC236}">
                  <a16:creationId xmlns:a16="http://schemas.microsoft.com/office/drawing/2014/main" id="{6CB3BCE2-002A-4DD6-94FE-BB63CB787C11}"/>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96" name="Freeform: Shape 95">
              <a:extLst>
                <a:ext uri="{FF2B5EF4-FFF2-40B4-BE49-F238E27FC236}">
                  <a16:creationId xmlns:a16="http://schemas.microsoft.com/office/drawing/2014/main" id="{099F610F-74F3-44AC-9E0D-900AA5E30A4B}"/>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70" name="Freeform: Shape 169">
              <a:extLst>
                <a:ext uri="{FF2B5EF4-FFF2-40B4-BE49-F238E27FC236}">
                  <a16:creationId xmlns:a16="http://schemas.microsoft.com/office/drawing/2014/main" id="{C21AD8C7-3DAD-4448-BA9C-10AE96960FA6}"/>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grpSp>
      <p:sp>
        <p:nvSpPr>
          <p:cNvPr id="8" name="Title 7">
            <a:extLst>
              <a:ext uri="{FF2B5EF4-FFF2-40B4-BE49-F238E27FC236}">
                <a16:creationId xmlns:a16="http://schemas.microsoft.com/office/drawing/2014/main" id="{221AE96B-F75E-4F7F-BED2-03DC7C2BC38C}"/>
              </a:ext>
            </a:extLst>
          </p:cNvPr>
          <p:cNvSpPr>
            <a:spLocks noGrp="1"/>
          </p:cNvSpPr>
          <p:nvPr>
            <p:ph type="title" hasCustomPrompt="1"/>
          </p:nvPr>
        </p:nvSpPr>
        <p:spPr/>
        <p:txBody>
          <a:bodyPr/>
          <a:lstStyle/>
          <a:p>
            <a:r>
              <a:rPr lang="en-GB" noProof="0"/>
              <a:t>TITLE OF THIS SLIDE</a:t>
            </a:r>
          </a:p>
        </p:txBody>
      </p:sp>
      <p:sp>
        <p:nvSpPr>
          <p:cNvPr id="176" name="Text Placeholder 17">
            <a:extLst>
              <a:ext uri="{FF2B5EF4-FFF2-40B4-BE49-F238E27FC236}">
                <a16:creationId xmlns:a16="http://schemas.microsoft.com/office/drawing/2014/main" id="{F6FDC5F0-3D97-47FA-A7EA-64A68628E0C5}"/>
              </a:ext>
            </a:extLst>
          </p:cNvPr>
          <p:cNvSpPr>
            <a:spLocks noGrp="1"/>
          </p:cNvSpPr>
          <p:nvPr>
            <p:ph type="body" sz="quarter" idx="22" hasCustomPrompt="1"/>
          </p:nvPr>
        </p:nvSpPr>
        <p:spPr>
          <a:xfrm>
            <a:off x="398703" y="1733551"/>
            <a:ext cx="11097294"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grpSp>
        <p:nvGrpSpPr>
          <p:cNvPr id="88" name="INSTRUCTION">
            <a:extLst>
              <a:ext uri="{FF2B5EF4-FFF2-40B4-BE49-F238E27FC236}">
                <a16:creationId xmlns:a16="http://schemas.microsoft.com/office/drawing/2014/main" id="{9928C550-451E-414F-A722-BABA140A1BF9}"/>
              </a:ext>
            </a:extLst>
          </p:cNvPr>
          <p:cNvGrpSpPr/>
          <p:nvPr userDrawn="1"/>
        </p:nvGrpSpPr>
        <p:grpSpPr>
          <a:xfrm>
            <a:off x="-3437547" y="1434"/>
            <a:ext cx="3194765" cy="6470299"/>
            <a:chOff x="-3437547" y="1434"/>
            <a:chExt cx="3194765" cy="6470299"/>
          </a:xfrm>
        </p:grpSpPr>
        <p:cxnSp>
          <p:nvCxnSpPr>
            <p:cNvPr id="89" name="Rechte verbindingslijn 146">
              <a:extLst>
                <a:ext uri="{FF2B5EF4-FFF2-40B4-BE49-F238E27FC236}">
                  <a16:creationId xmlns:a16="http://schemas.microsoft.com/office/drawing/2014/main" id="{F48644FC-01EA-42EE-BAA8-46DB6228AC1C}"/>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90" name="Ovaal 221">
              <a:extLst>
                <a:ext uri="{FF2B5EF4-FFF2-40B4-BE49-F238E27FC236}">
                  <a16:creationId xmlns:a16="http://schemas.microsoft.com/office/drawing/2014/main" id="{07BC736A-8B2D-4384-BE7F-4F799A89A9F6}"/>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91" name="Ovaal 222">
              <a:extLst>
                <a:ext uri="{FF2B5EF4-FFF2-40B4-BE49-F238E27FC236}">
                  <a16:creationId xmlns:a16="http://schemas.microsoft.com/office/drawing/2014/main" id="{C86A0EBF-6AF8-437E-9D2F-90760187DFD0}"/>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92" name="Ovaal 224">
              <a:extLst>
                <a:ext uri="{FF2B5EF4-FFF2-40B4-BE49-F238E27FC236}">
                  <a16:creationId xmlns:a16="http://schemas.microsoft.com/office/drawing/2014/main" id="{620CD6C3-BA59-4615-843A-D9CEFE46B968}"/>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93" name="Ovaal 225">
              <a:extLst>
                <a:ext uri="{FF2B5EF4-FFF2-40B4-BE49-F238E27FC236}">
                  <a16:creationId xmlns:a16="http://schemas.microsoft.com/office/drawing/2014/main" id="{A7CEF1D8-ADEB-45E1-926E-CC478077E678}"/>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2" name="Meer informatie">
              <a:extLst>
                <a:ext uri="{FF2B5EF4-FFF2-40B4-BE49-F238E27FC236}">
                  <a16:creationId xmlns:a16="http://schemas.microsoft.com/office/drawing/2014/main" id="{53C8A9CF-1F91-4ACA-AD83-160F8532B218}"/>
                </a:ext>
              </a:extLst>
            </p:cNvPr>
            <p:cNvGrpSpPr/>
            <p:nvPr userDrawn="1"/>
          </p:nvGrpSpPr>
          <p:grpSpPr>
            <a:xfrm>
              <a:off x="-3421298" y="5676071"/>
              <a:ext cx="3178515" cy="795662"/>
              <a:chOff x="-3741486" y="3387723"/>
              <a:chExt cx="3178515" cy="795662"/>
            </a:xfrm>
          </p:grpSpPr>
          <p:sp>
            <p:nvSpPr>
              <p:cNvPr id="237" name="Freeform 101">
                <a:extLst>
                  <a:ext uri="{FF2B5EF4-FFF2-40B4-BE49-F238E27FC236}">
                    <a16:creationId xmlns:a16="http://schemas.microsoft.com/office/drawing/2014/main" id="{FCD40F7F-B73A-4088-AD9A-8EC2EA5AFB18}"/>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8" name="Rechthoek 291">
                <a:extLst>
                  <a:ext uri="{FF2B5EF4-FFF2-40B4-BE49-F238E27FC236}">
                    <a16:creationId xmlns:a16="http://schemas.microsoft.com/office/drawing/2014/main" id="{2E7D5461-1030-41D5-8405-0953BFB78C16}"/>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9" name="Rechte verbindingslijn 292">
                <a:extLst>
                  <a:ext uri="{FF2B5EF4-FFF2-40B4-BE49-F238E27FC236}">
                    <a16:creationId xmlns:a16="http://schemas.microsoft.com/office/drawing/2014/main" id="{65EB52A8-3ABD-4AEF-8904-0720E06F3C67}"/>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3" name="Rechthoek 227">
              <a:extLst>
                <a:ext uri="{FF2B5EF4-FFF2-40B4-BE49-F238E27FC236}">
                  <a16:creationId xmlns:a16="http://schemas.microsoft.com/office/drawing/2014/main" id="{F00D6BCC-6486-49E5-8A2F-041497EFC35A}"/>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4" name="Ovaal 228">
              <a:extLst>
                <a:ext uri="{FF2B5EF4-FFF2-40B4-BE49-F238E27FC236}">
                  <a16:creationId xmlns:a16="http://schemas.microsoft.com/office/drawing/2014/main" id="{205AC56A-13A4-43EC-BD6A-958803035CC2}"/>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5" name="Rechte verbindingslijn 229">
              <a:extLst>
                <a:ext uri="{FF2B5EF4-FFF2-40B4-BE49-F238E27FC236}">
                  <a16:creationId xmlns:a16="http://schemas.microsoft.com/office/drawing/2014/main" id="{1DDD8496-EC8E-4FAA-9DFC-710DD0024C1A}"/>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7" name="Groep 230">
              <a:extLst>
                <a:ext uri="{FF2B5EF4-FFF2-40B4-BE49-F238E27FC236}">
                  <a16:creationId xmlns:a16="http://schemas.microsoft.com/office/drawing/2014/main" id="{7B68C135-6A3E-4FE9-AF60-974D03131ADA}"/>
                </a:ext>
              </a:extLst>
            </p:cNvPr>
            <p:cNvGrpSpPr/>
            <p:nvPr userDrawn="1"/>
          </p:nvGrpSpPr>
          <p:grpSpPr>
            <a:xfrm>
              <a:off x="-3437547" y="349413"/>
              <a:ext cx="2933825" cy="558875"/>
              <a:chOff x="-3419346" y="368233"/>
              <a:chExt cx="3904920" cy="743862"/>
            </a:xfrm>
          </p:grpSpPr>
          <p:sp>
            <p:nvSpPr>
              <p:cNvPr id="185" name="Rechthoek 238">
                <a:extLst>
                  <a:ext uri="{FF2B5EF4-FFF2-40B4-BE49-F238E27FC236}">
                    <a16:creationId xmlns:a16="http://schemas.microsoft.com/office/drawing/2014/main" id="{404D75D1-EC0D-45D6-A6FA-6CCD9DC109A3}"/>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6" name="Rechte verbindingslijn 239">
                <a:extLst>
                  <a:ext uri="{FF2B5EF4-FFF2-40B4-BE49-F238E27FC236}">
                    <a16:creationId xmlns:a16="http://schemas.microsoft.com/office/drawing/2014/main" id="{7DA4859C-D73C-4D28-A5E1-726D162F745C}"/>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Rechte verbindingslijn 240">
                <a:extLst>
                  <a:ext uri="{FF2B5EF4-FFF2-40B4-BE49-F238E27FC236}">
                    <a16:creationId xmlns:a16="http://schemas.microsoft.com/office/drawing/2014/main" id="{D409C5DD-1E0E-42A1-8570-24B698A86084}"/>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8" name="Rechthoek 241">
                <a:extLst>
                  <a:ext uri="{FF2B5EF4-FFF2-40B4-BE49-F238E27FC236}">
                    <a16:creationId xmlns:a16="http://schemas.microsoft.com/office/drawing/2014/main" id="{B41BE9B8-6089-4657-9807-B77238C2624B}"/>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9" name="Groep 242">
                <a:extLst>
                  <a:ext uri="{FF2B5EF4-FFF2-40B4-BE49-F238E27FC236}">
                    <a16:creationId xmlns:a16="http://schemas.microsoft.com/office/drawing/2014/main" id="{37F54FA3-B8DD-4F68-8F9D-A378DAD2F9BB}"/>
                  </a:ext>
                </a:extLst>
              </p:cNvPr>
              <p:cNvGrpSpPr/>
              <p:nvPr userDrawn="1"/>
            </p:nvGrpSpPr>
            <p:grpSpPr>
              <a:xfrm>
                <a:off x="-3002834" y="720303"/>
                <a:ext cx="182598" cy="143759"/>
                <a:chOff x="-3310843" y="700986"/>
                <a:chExt cx="182598" cy="143759"/>
              </a:xfrm>
            </p:grpSpPr>
            <p:grpSp>
              <p:nvGrpSpPr>
                <p:cNvPr id="228" name="Groep 281">
                  <a:extLst>
                    <a:ext uri="{FF2B5EF4-FFF2-40B4-BE49-F238E27FC236}">
                      <a16:creationId xmlns:a16="http://schemas.microsoft.com/office/drawing/2014/main" id="{D28557D1-8E21-442D-B070-74CE7A908F3E}"/>
                    </a:ext>
                  </a:extLst>
                </p:cNvPr>
                <p:cNvGrpSpPr/>
                <p:nvPr userDrawn="1"/>
              </p:nvGrpSpPr>
              <p:grpSpPr>
                <a:xfrm>
                  <a:off x="-3310843" y="700986"/>
                  <a:ext cx="182598" cy="143759"/>
                  <a:chOff x="-3310843" y="700986"/>
                  <a:chExt cx="182598" cy="143759"/>
                </a:xfrm>
              </p:grpSpPr>
              <p:cxnSp>
                <p:nvCxnSpPr>
                  <p:cNvPr id="232" name="Rechte verbindingslijn 285">
                    <a:extLst>
                      <a:ext uri="{FF2B5EF4-FFF2-40B4-BE49-F238E27FC236}">
                        <a16:creationId xmlns:a16="http://schemas.microsoft.com/office/drawing/2014/main" id="{1CC7EABD-C04A-469B-A088-B83038E1B3F7}"/>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3" name="Rechte verbindingslijn 286">
                    <a:extLst>
                      <a:ext uri="{FF2B5EF4-FFF2-40B4-BE49-F238E27FC236}">
                        <a16:creationId xmlns:a16="http://schemas.microsoft.com/office/drawing/2014/main" id="{D6E5B1DE-0E82-4C0C-97E0-244C4CD5B14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4" name="Rechte verbindingslijn 287">
                    <a:extLst>
                      <a:ext uri="{FF2B5EF4-FFF2-40B4-BE49-F238E27FC236}">
                        <a16:creationId xmlns:a16="http://schemas.microsoft.com/office/drawing/2014/main" id="{FE3DB20C-3281-4046-B18B-CD4BFFB39784}"/>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5" name="Rechte verbindingslijn 288">
                    <a:extLst>
                      <a:ext uri="{FF2B5EF4-FFF2-40B4-BE49-F238E27FC236}">
                        <a16:creationId xmlns:a16="http://schemas.microsoft.com/office/drawing/2014/main" id="{A2ACD380-034B-4999-AE3B-0FA7CBEA7B2D}"/>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6" name="Rechte verbindingslijn 289">
                    <a:extLst>
                      <a:ext uri="{FF2B5EF4-FFF2-40B4-BE49-F238E27FC236}">
                        <a16:creationId xmlns:a16="http://schemas.microsoft.com/office/drawing/2014/main" id="{FB5B1999-2ECB-4C8E-8D3D-A1BD74ED8998}"/>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9" name="Groep 282">
                  <a:extLst>
                    <a:ext uri="{FF2B5EF4-FFF2-40B4-BE49-F238E27FC236}">
                      <a16:creationId xmlns:a16="http://schemas.microsoft.com/office/drawing/2014/main" id="{BE9FF339-0913-4E7A-8E55-4BB45DE29257}"/>
                    </a:ext>
                  </a:extLst>
                </p:cNvPr>
                <p:cNvGrpSpPr/>
                <p:nvPr userDrawn="1"/>
              </p:nvGrpSpPr>
              <p:grpSpPr>
                <a:xfrm flipH="1">
                  <a:off x="-3310774" y="735854"/>
                  <a:ext cx="88801" cy="72568"/>
                  <a:chOff x="-2091059" y="1395403"/>
                  <a:chExt cx="157316" cy="128558"/>
                </a:xfrm>
              </p:grpSpPr>
              <p:sp>
                <p:nvSpPr>
                  <p:cNvPr id="230" name="Rechthoek 283">
                    <a:extLst>
                      <a:ext uri="{FF2B5EF4-FFF2-40B4-BE49-F238E27FC236}">
                        <a16:creationId xmlns:a16="http://schemas.microsoft.com/office/drawing/2014/main" id="{49A9BEB8-5EC7-41A1-B440-D1DE8BCC133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1" name="Pijl: punthaak 284">
                    <a:extLst>
                      <a:ext uri="{FF2B5EF4-FFF2-40B4-BE49-F238E27FC236}">
                        <a16:creationId xmlns:a16="http://schemas.microsoft.com/office/drawing/2014/main" id="{130CC82B-5EAB-4C5D-9AF7-8291517C267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90" name="Groep 243">
                <a:extLst>
                  <a:ext uri="{FF2B5EF4-FFF2-40B4-BE49-F238E27FC236}">
                    <a16:creationId xmlns:a16="http://schemas.microsoft.com/office/drawing/2014/main" id="{9BB8C1A6-3034-435B-9DDC-9F811624C4EA}"/>
                  </a:ext>
                </a:extLst>
              </p:cNvPr>
              <p:cNvGrpSpPr/>
              <p:nvPr userDrawn="1"/>
            </p:nvGrpSpPr>
            <p:grpSpPr>
              <a:xfrm>
                <a:off x="-3326107" y="720303"/>
                <a:ext cx="182598" cy="143759"/>
                <a:chOff x="-3634116" y="700986"/>
                <a:chExt cx="182598" cy="143759"/>
              </a:xfrm>
            </p:grpSpPr>
            <p:grpSp>
              <p:nvGrpSpPr>
                <p:cNvPr id="219" name="Groep 272">
                  <a:extLst>
                    <a:ext uri="{FF2B5EF4-FFF2-40B4-BE49-F238E27FC236}">
                      <a16:creationId xmlns:a16="http://schemas.microsoft.com/office/drawing/2014/main" id="{0DBB2606-B93A-49CC-B1FB-391E669C3351}"/>
                    </a:ext>
                  </a:extLst>
                </p:cNvPr>
                <p:cNvGrpSpPr/>
                <p:nvPr userDrawn="1"/>
              </p:nvGrpSpPr>
              <p:grpSpPr>
                <a:xfrm>
                  <a:off x="-3634116" y="700986"/>
                  <a:ext cx="182598" cy="143759"/>
                  <a:chOff x="-3634116" y="700986"/>
                  <a:chExt cx="182598" cy="143759"/>
                </a:xfrm>
              </p:grpSpPr>
              <p:cxnSp>
                <p:nvCxnSpPr>
                  <p:cNvPr id="223" name="Rechte verbindingslijn 276">
                    <a:extLst>
                      <a:ext uri="{FF2B5EF4-FFF2-40B4-BE49-F238E27FC236}">
                        <a16:creationId xmlns:a16="http://schemas.microsoft.com/office/drawing/2014/main" id="{D261AF8F-3FB1-45C1-9F92-82FC5A717C50}"/>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4" name="Rechte verbindingslijn 277">
                    <a:extLst>
                      <a:ext uri="{FF2B5EF4-FFF2-40B4-BE49-F238E27FC236}">
                        <a16:creationId xmlns:a16="http://schemas.microsoft.com/office/drawing/2014/main" id="{FC16DBE2-7723-4E8B-9C54-2B245FC8905E}"/>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5" name="Rechte verbindingslijn 278">
                    <a:extLst>
                      <a:ext uri="{FF2B5EF4-FFF2-40B4-BE49-F238E27FC236}">
                        <a16:creationId xmlns:a16="http://schemas.microsoft.com/office/drawing/2014/main" id="{A37C8B66-9722-40B5-92C5-AEAA1FE8DA7B}"/>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6" name="Rechte verbindingslijn 279">
                    <a:extLst>
                      <a:ext uri="{FF2B5EF4-FFF2-40B4-BE49-F238E27FC236}">
                        <a16:creationId xmlns:a16="http://schemas.microsoft.com/office/drawing/2014/main" id="{1A3364CA-E74C-4C2D-BD40-CFDAF8C70F07}"/>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7" name="Rechte verbindingslijn 280">
                    <a:extLst>
                      <a:ext uri="{FF2B5EF4-FFF2-40B4-BE49-F238E27FC236}">
                        <a16:creationId xmlns:a16="http://schemas.microsoft.com/office/drawing/2014/main" id="{12C4F9DC-CE2E-4C1B-B7C4-E79C89AD20B9}"/>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20" name="Groep 273">
                  <a:extLst>
                    <a:ext uri="{FF2B5EF4-FFF2-40B4-BE49-F238E27FC236}">
                      <a16:creationId xmlns:a16="http://schemas.microsoft.com/office/drawing/2014/main" id="{9E23A46A-6017-4610-BFC4-ED5EA906B079}"/>
                    </a:ext>
                  </a:extLst>
                </p:cNvPr>
                <p:cNvGrpSpPr/>
                <p:nvPr userDrawn="1"/>
              </p:nvGrpSpPr>
              <p:grpSpPr>
                <a:xfrm>
                  <a:off x="-3634047" y="735854"/>
                  <a:ext cx="88801" cy="72568"/>
                  <a:chOff x="-2091059" y="1395403"/>
                  <a:chExt cx="157316" cy="128558"/>
                </a:xfrm>
              </p:grpSpPr>
              <p:sp>
                <p:nvSpPr>
                  <p:cNvPr id="221" name="Rechthoek 274">
                    <a:extLst>
                      <a:ext uri="{FF2B5EF4-FFF2-40B4-BE49-F238E27FC236}">
                        <a16:creationId xmlns:a16="http://schemas.microsoft.com/office/drawing/2014/main" id="{CE46948E-A71B-4C33-8BB1-FAC7A02C8D15}"/>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2" name="Pijl: punthaak 275">
                    <a:extLst>
                      <a:ext uri="{FF2B5EF4-FFF2-40B4-BE49-F238E27FC236}">
                        <a16:creationId xmlns:a16="http://schemas.microsoft.com/office/drawing/2014/main" id="{BBAD4571-1B01-4838-A12E-A64608914A7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91" name="Rechte verbindingslijn 244">
                <a:extLst>
                  <a:ext uri="{FF2B5EF4-FFF2-40B4-BE49-F238E27FC236}">
                    <a16:creationId xmlns:a16="http://schemas.microsoft.com/office/drawing/2014/main" id="{C62DABB7-E8B9-4078-966D-C5B50919584C}"/>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2" name="Rechte verbindingslijn 245">
                <a:extLst>
                  <a:ext uri="{FF2B5EF4-FFF2-40B4-BE49-F238E27FC236}">
                    <a16:creationId xmlns:a16="http://schemas.microsoft.com/office/drawing/2014/main" id="{9194C981-FFF2-4635-BB1A-483FC12A56CE}"/>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3" name="Groep 246">
                <a:extLst>
                  <a:ext uri="{FF2B5EF4-FFF2-40B4-BE49-F238E27FC236}">
                    <a16:creationId xmlns:a16="http://schemas.microsoft.com/office/drawing/2014/main" id="{139D4ABC-8E1D-437C-9FBD-20650C11338A}"/>
                  </a:ext>
                </a:extLst>
              </p:cNvPr>
              <p:cNvGrpSpPr/>
              <p:nvPr userDrawn="1"/>
            </p:nvGrpSpPr>
            <p:grpSpPr>
              <a:xfrm>
                <a:off x="-2425037" y="370226"/>
                <a:ext cx="357690" cy="330595"/>
                <a:chOff x="-2721817" y="347336"/>
                <a:chExt cx="432805" cy="400021"/>
              </a:xfrm>
            </p:grpSpPr>
            <p:sp>
              <p:nvSpPr>
                <p:cNvPr id="208" name="Rechthoek 261">
                  <a:extLst>
                    <a:ext uri="{FF2B5EF4-FFF2-40B4-BE49-F238E27FC236}">
                      <a16:creationId xmlns:a16="http://schemas.microsoft.com/office/drawing/2014/main" id="{08846D6B-00DF-4B64-89F9-0B630417B36D}"/>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9" name="Groep 262">
                  <a:extLst>
                    <a:ext uri="{FF2B5EF4-FFF2-40B4-BE49-F238E27FC236}">
                      <a16:creationId xmlns:a16="http://schemas.microsoft.com/office/drawing/2014/main" id="{3C50B627-750C-4DE6-8611-11B392B08673}"/>
                    </a:ext>
                  </a:extLst>
                </p:cNvPr>
                <p:cNvGrpSpPr/>
                <p:nvPr userDrawn="1"/>
              </p:nvGrpSpPr>
              <p:grpSpPr>
                <a:xfrm>
                  <a:off x="-2652453" y="431583"/>
                  <a:ext cx="294076" cy="231526"/>
                  <a:chOff x="-3634116" y="700986"/>
                  <a:chExt cx="182598" cy="143759"/>
                </a:xfrm>
              </p:grpSpPr>
              <p:grpSp>
                <p:nvGrpSpPr>
                  <p:cNvPr id="210" name="Groep 263">
                    <a:extLst>
                      <a:ext uri="{FF2B5EF4-FFF2-40B4-BE49-F238E27FC236}">
                        <a16:creationId xmlns:a16="http://schemas.microsoft.com/office/drawing/2014/main" id="{B8E29F24-4B21-40F9-B38A-DC268AE73E63}"/>
                      </a:ext>
                    </a:extLst>
                  </p:cNvPr>
                  <p:cNvGrpSpPr/>
                  <p:nvPr userDrawn="1"/>
                </p:nvGrpSpPr>
                <p:grpSpPr>
                  <a:xfrm>
                    <a:off x="-3634116" y="700986"/>
                    <a:ext cx="182598" cy="143759"/>
                    <a:chOff x="-3634116" y="700986"/>
                    <a:chExt cx="182598" cy="143759"/>
                  </a:xfrm>
                </p:grpSpPr>
                <p:cxnSp>
                  <p:nvCxnSpPr>
                    <p:cNvPr id="214" name="Rechte verbindingslijn 267">
                      <a:extLst>
                        <a:ext uri="{FF2B5EF4-FFF2-40B4-BE49-F238E27FC236}">
                          <a16:creationId xmlns:a16="http://schemas.microsoft.com/office/drawing/2014/main" id="{62F930D6-9CEA-4C0D-99BC-E746DF321B0A}"/>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5" name="Rechte verbindingslijn 268">
                      <a:extLst>
                        <a:ext uri="{FF2B5EF4-FFF2-40B4-BE49-F238E27FC236}">
                          <a16:creationId xmlns:a16="http://schemas.microsoft.com/office/drawing/2014/main" id="{87D8CB14-2DE7-4AE4-9747-AACF543F0037}"/>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6" name="Rechte verbindingslijn 269">
                      <a:extLst>
                        <a:ext uri="{FF2B5EF4-FFF2-40B4-BE49-F238E27FC236}">
                          <a16:creationId xmlns:a16="http://schemas.microsoft.com/office/drawing/2014/main" id="{19B7C913-5A75-472A-B744-7B6C21BE12A7}"/>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7" name="Rechte verbindingslijn 270">
                      <a:extLst>
                        <a:ext uri="{FF2B5EF4-FFF2-40B4-BE49-F238E27FC236}">
                          <a16:creationId xmlns:a16="http://schemas.microsoft.com/office/drawing/2014/main" id="{6FFC87CA-BB72-46DC-B5AA-05D7FBE8AFDD}"/>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8" name="Rechte verbindingslijn 271">
                      <a:extLst>
                        <a:ext uri="{FF2B5EF4-FFF2-40B4-BE49-F238E27FC236}">
                          <a16:creationId xmlns:a16="http://schemas.microsoft.com/office/drawing/2014/main" id="{4BEC40E8-E26F-4996-92A0-2161DAA21B1A}"/>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11" name="Groep 264">
                    <a:extLst>
                      <a:ext uri="{FF2B5EF4-FFF2-40B4-BE49-F238E27FC236}">
                        <a16:creationId xmlns:a16="http://schemas.microsoft.com/office/drawing/2014/main" id="{0068317A-A564-4085-B31B-673C29116412}"/>
                      </a:ext>
                    </a:extLst>
                  </p:cNvPr>
                  <p:cNvGrpSpPr/>
                  <p:nvPr userDrawn="1"/>
                </p:nvGrpSpPr>
                <p:grpSpPr>
                  <a:xfrm>
                    <a:off x="-3634047" y="735854"/>
                    <a:ext cx="88801" cy="72568"/>
                    <a:chOff x="-2091059" y="1395403"/>
                    <a:chExt cx="157316" cy="128558"/>
                  </a:xfrm>
                </p:grpSpPr>
                <p:sp>
                  <p:nvSpPr>
                    <p:cNvPr id="212" name="Rechthoek 265">
                      <a:extLst>
                        <a:ext uri="{FF2B5EF4-FFF2-40B4-BE49-F238E27FC236}">
                          <a16:creationId xmlns:a16="http://schemas.microsoft.com/office/drawing/2014/main" id="{478FFAED-93A4-43C1-BF4C-36074307B74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3" name="Pijl: punthaak 266">
                      <a:extLst>
                        <a:ext uri="{FF2B5EF4-FFF2-40B4-BE49-F238E27FC236}">
                          <a16:creationId xmlns:a16="http://schemas.microsoft.com/office/drawing/2014/main" id="{BCDD0503-533E-4BAD-8ADB-C4646A54A60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4" name="Groep 247">
                <a:extLst>
                  <a:ext uri="{FF2B5EF4-FFF2-40B4-BE49-F238E27FC236}">
                    <a16:creationId xmlns:a16="http://schemas.microsoft.com/office/drawing/2014/main" id="{1FD3BB4A-0BD7-4AB4-AD84-54543CE398A1}"/>
                  </a:ext>
                </a:extLst>
              </p:cNvPr>
              <p:cNvGrpSpPr/>
              <p:nvPr userDrawn="1"/>
            </p:nvGrpSpPr>
            <p:grpSpPr>
              <a:xfrm>
                <a:off x="-2425037" y="781500"/>
                <a:ext cx="357690" cy="330595"/>
                <a:chOff x="-2721817" y="782525"/>
                <a:chExt cx="432805" cy="400021"/>
              </a:xfrm>
            </p:grpSpPr>
            <p:sp>
              <p:nvSpPr>
                <p:cNvPr id="197" name="Rechthoek 250">
                  <a:extLst>
                    <a:ext uri="{FF2B5EF4-FFF2-40B4-BE49-F238E27FC236}">
                      <a16:creationId xmlns:a16="http://schemas.microsoft.com/office/drawing/2014/main" id="{C4D8C9E3-2571-4CFA-8AEE-44C2D1217863}"/>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8" name="Groep 251">
                  <a:extLst>
                    <a:ext uri="{FF2B5EF4-FFF2-40B4-BE49-F238E27FC236}">
                      <a16:creationId xmlns:a16="http://schemas.microsoft.com/office/drawing/2014/main" id="{F35FD74A-F97C-4F2D-BBA3-6DEBFB9E9C10}"/>
                    </a:ext>
                  </a:extLst>
                </p:cNvPr>
                <p:cNvGrpSpPr/>
                <p:nvPr userDrawn="1"/>
              </p:nvGrpSpPr>
              <p:grpSpPr>
                <a:xfrm>
                  <a:off x="-2652453" y="866772"/>
                  <a:ext cx="294076" cy="231526"/>
                  <a:chOff x="-3310843" y="700986"/>
                  <a:chExt cx="182598" cy="143759"/>
                </a:xfrm>
              </p:grpSpPr>
              <p:grpSp>
                <p:nvGrpSpPr>
                  <p:cNvPr id="199" name="Groep 252">
                    <a:extLst>
                      <a:ext uri="{FF2B5EF4-FFF2-40B4-BE49-F238E27FC236}">
                        <a16:creationId xmlns:a16="http://schemas.microsoft.com/office/drawing/2014/main" id="{E93B4B43-CC16-411D-A806-F246D44A75BB}"/>
                      </a:ext>
                    </a:extLst>
                  </p:cNvPr>
                  <p:cNvGrpSpPr/>
                  <p:nvPr userDrawn="1"/>
                </p:nvGrpSpPr>
                <p:grpSpPr>
                  <a:xfrm>
                    <a:off x="-3310843" y="700986"/>
                    <a:ext cx="182598" cy="143759"/>
                    <a:chOff x="-3310843" y="700986"/>
                    <a:chExt cx="182598" cy="143759"/>
                  </a:xfrm>
                </p:grpSpPr>
                <p:cxnSp>
                  <p:nvCxnSpPr>
                    <p:cNvPr id="203" name="Rechte verbindingslijn 256">
                      <a:extLst>
                        <a:ext uri="{FF2B5EF4-FFF2-40B4-BE49-F238E27FC236}">
                          <a16:creationId xmlns:a16="http://schemas.microsoft.com/office/drawing/2014/main" id="{3B22B64C-E48D-440C-A5F7-7A499AB35267}"/>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4" name="Rechte verbindingslijn 257">
                      <a:extLst>
                        <a:ext uri="{FF2B5EF4-FFF2-40B4-BE49-F238E27FC236}">
                          <a16:creationId xmlns:a16="http://schemas.microsoft.com/office/drawing/2014/main" id="{7F5130E9-A5E7-46B4-93D6-471308643E99}"/>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5" name="Rechte verbindingslijn 258">
                      <a:extLst>
                        <a:ext uri="{FF2B5EF4-FFF2-40B4-BE49-F238E27FC236}">
                          <a16:creationId xmlns:a16="http://schemas.microsoft.com/office/drawing/2014/main" id="{F4307B91-7B30-4B5D-A138-0BCEDE56AA3F}"/>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6" name="Rechte verbindingslijn 259">
                      <a:extLst>
                        <a:ext uri="{FF2B5EF4-FFF2-40B4-BE49-F238E27FC236}">
                          <a16:creationId xmlns:a16="http://schemas.microsoft.com/office/drawing/2014/main" id="{BBF3F854-ACE5-4FCA-AD1C-42599D8ACB78}"/>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7" name="Rechte verbindingslijn 260">
                      <a:extLst>
                        <a:ext uri="{FF2B5EF4-FFF2-40B4-BE49-F238E27FC236}">
                          <a16:creationId xmlns:a16="http://schemas.microsoft.com/office/drawing/2014/main" id="{F51FFC7D-2C4A-4A5C-965C-C05F6FF31D02}"/>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00" name="Groep 253">
                    <a:extLst>
                      <a:ext uri="{FF2B5EF4-FFF2-40B4-BE49-F238E27FC236}">
                        <a16:creationId xmlns:a16="http://schemas.microsoft.com/office/drawing/2014/main" id="{965AD45E-B242-4C42-8BA8-16EAA2BEACCC}"/>
                      </a:ext>
                    </a:extLst>
                  </p:cNvPr>
                  <p:cNvGrpSpPr/>
                  <p:nvPr userDrawn="1"/>
                </p:nvGrpSpPr>
                <p:grpSpPr>
                  <a:xfrm flipH="1">
                    <a:off x="-3310774" y="735854"/>
                    <a:ext cx="88801" cy="72568"/>
                    <a:chOff x="-2091059" y="1395403"/>
                    <a:chExt cx="157316" cy="128558"/>
                  </a:xfrm>
                </p:grpSpPr>
                <p:sp>
                  <p:nvSpPr>
                    <p:cNvPr id="201" name="Rechthoek 254">
                      <a:extLst>
                        <a:ext uri="{FF2B5EF4-FFF2-40B4-BE49-F238E27FC236}">
                          <a16:creationId xmlns:a16="http://schemas.microsoft.com/office/drawing/2014/main" id="{6EA0E001-2421-4249-8B7C-646D3F69B89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2" name="Pijl: punthaak 255">
                      <a:extLst>
                        <a:ext uri="{FF2B5EF4-FFF2-40B4-BE49-F238E27FC236}">
                          <a16:creationId xmlns:a16="http://schemas.microsoft.com/office/drawing/2014/main" id="{D5840980-B561-42FC-B7B8-0032DF3D5D0B}"/>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5" name="Rechthoek 248">
                <a:extLst>
                  <a:ext uri="{FF2B5EF4-FFF2-40B4-BE49-F238E27FC236}">
                    <a16:creationId xmlns:a16="http://schemas.microsoft.com/office/drawing/2014/main" id="{1F0DC2C5-135A-4385-8DDE-A536F85B21FB}"/>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6" name="Rechthoek 249">
                <a:extLst>
                  <a:ext uri="{FF2B5EF4-FFF2-40B4-BE49-F238E27FC236}">
                    <a16:creationId xmlns:a16="http://schemas.microsoft.com/office/drawing/2014/main" id="{50A79E11-CFD7-4967-9BAE-9F987A013DB2}"/>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8" name="Rechte verbindingslijn 231">
              <a:extLst>
                <a:ext uri="{FF2B5EF4-FFF2-40B4-BE49-F238E27FC236}">
                  <a16:creationId xmlns:a16="http://schemas.microsoft.com/office/drawing/2014/main" id="{4F128AA6-BE45-4E7C-B25C-074E53366B9B}"/>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9" name="Ovaal 232">
              <a:extLst>
                <a:ext uri="{FF2B5EF4-FFF2-40B4-BE49-F238E27FC236}">
                  <a16:creationId xmlns:a16="http://schemas.microsoft.com/office/drawing/2014/main" id="{EE8BD083-4ADE-4FCF-89A4-FD620AE3DBBE}"/>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80" name="Ovaal 233">
              <a:extLst>
                <a:ext uri="{FF2B5EF4-FFF2-40B4-BE49-F238E27FC236}">
                  <a16:creationId xmlns:a16="http://schemas.microsoft.com/office/drawing/2014/main" id="{02231075-D472-45C6-8F20-BF06DCBF7383}"/>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81" name="Ovaal 234">
              <a:extLst>
                <a:ext uri="{FF2B5EF4-FFF2-40B4-BE49-F238E27FC236}">
                  <a16:creationId xmlns:a16="http://schemas.microsoft.com/office/drawing/2014/main" id="{C73254B9-1837-4804-ABD1-F074EA322C70}"/>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2" name="Ovaal 235">
              <a:extLst>
                <a:ext uri="{FF2B5EF4-FFF2-40B4-BE49-F238E27FC236}">
                  <a16:creationId xmlns:a16="http://schemas.microsoft.com/office/drawing/2014/main" id="{0F1CE6AC-9C10-48CD-90E0-C898601BEC67}"/>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3" name="Rechthoek 236">
              <a:extLst>
                <a:ext uri="{FF2B5EF4-FFF2-40B4-BE49-F238E27FC236}">
                  <a16:creationId xmlns:a16="http://schemas.microsoft.com/office/drawing/2014/main" id="{518CEDEE-2094-4BAB-84C1-19DA96518FF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4" name="Rechthoek 237">
              <a:extLst>
                <a:ext uri="{FF2B5EF4-FFF2-40B4-BE49-F238E27FC236}">
                  <a16:creationId xmlns:a16="http://schemas.microsoft.com/office/drawing/2014/main" id="{AFF5FC0C-4C2E-4642-9479-4E47290343B6}"/>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1443355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2 Columns]">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p:txBody>
          <a:bodyPr vert="horz" numCol="2" spcCol="360000"/>
          <a:lstStyle>
            <a:lvl1pPr marL="263532" marR="0" indent="-263532" algn="l" defTabSz="719156" rtl="0" eaLnBrk="1" fontAlgn="auto" latinLnBrk="0" hangingPunct="1">
              <a:lnSpc>
                <a:spcPct val="95000"/>
              </a:lnSpc>
              <a:spcBef>
                <a:spcPts val="0"/>
              </a:spcBef>
              <a:spcAft>
                <a:spcPts val="1200"/>
              </a:spcAft>
              <a:buClrTx/>
              <a:buSzPct val="100000"/>
              <a:buFont typeface="Segoe UI Light" panose="020B0502040204020203" pitchFamily="34" charset="0"/>
              <a:buChar char="•"/>
              <a:tabLst/>
              <a:defRPr sz="1200"/>
            </a:lvl1pPr>
            <a:lvl2pPr marL="538176" marR="0" indent="-274644" algn="l" defTabSz="719156" rtl="0" eaLnBrk="1" fontAlgn="auto" latinLnBrk="0" hangingPunct="1">
              <a:lnSpc>
                <a:spcPct val="95000"/>
              </a:lnSpc>
              <a:spcBef>
                <a:spcPts val="0"/>
              </a:spcBef>
              <a:spcAft>
                <a:spcPts val="1200"/>
              </a:spcAft>
              <a:buClrTx/>
              <a:buSzPct val="100000"/>
              <a:buFont typeface="Calibri Light" panose="020F0302020204030204" pitchFamily="34" charset="0"/>
              <a:buChar char="→"/>
              <a:tabLst/>
              <a:defRPr sz="1200"/>
            </a:lvl2pPr>
            <a:lvl3pPr marL="0" marR="0" indent="0" algn="l" defTabSz="719156" rtl="0" eaLnBrk="1" fontAlgn="auto" latinLnBrk="0" hangingPunct="1">
              <a:lnSpc>
                <a:spcPct val="95000"/>
              </a:lnSpc>
              <a:spcBef>
                <a:spcPts val="0"/>
              </a:spcBef>
              <a:spcAft>
                <a:spcPts val="1200"/>
              </a:spcAft>
              <a:buClr>
                <a:srgbClr val="0070C0"/>
              </a:buClr>
              <a:buSzPct val="85000"/>
              <a:buFont typeface="Arial" panose="020B0604020202020204" pitchFamily="34" charset="0"/>
              <a:buNone/>
              <a:tabLst/>
              <a:defRPr sz="1200"/>
            </a:lvl3pPr>
            <a:lvl4pPr marL="514362" marR="0" indent="-514362" algn="l" defTabSz="719156" rtl="0" eaLnBrk="1" fontAlgn="auto" latinLnBrk="0" hangingPunct="1">
              <a:lnSpc>
                <a:spcPct val="95000"/>
              </a:lnSpc>
              <a:spcBef>
                <a:spcPts val="0"/>
              </a:spcBef>
              <a:spcAft>
                <a:spcPts val="1200"/>
              </a:spcAft>
              <a:buClrTx/>
              <a:buSzTx/>
              <a:buFont typeface="+mj-lt"/>
              <a:buAutoNum type="arabicPeriod"/>
              <a:tabLst/>
              <a:defRPr sz="1200"/>
            </a:lvl4pPr>
            <a:lvl5pPr marL="806471" marR="0" indent="-265119" algn="l" defTabSz="719156" rtl="0" eaLnBrk="1" fontAlgn="auto" latinLnBrk="0" hangingPunct="1">
              <a:lnSpc>
                <a:spcPct val="95000"/>
              </a:lnSpc>
              <a:spcBef>
                <a:spcPts val="0"/>
              </a:spcBef>
              <a:spcAft>
                <a:spcPts val="1200"/>
              </a:spcAft>
              <a:buClrTx/>
              <a:buSzTx/>
              <a:buFont typeface="+mj-lt"/>
              <a:buAutoNum type="alphaLcPeriod"/>
              <a:tabLst/>
              <a:defRPr sz="1200"/>
            </a:lvl5pPr>
            <a:lvl6pPr marL="819170" marR="0" indent="-285757" algn="l" defTabSz="914423" rtl="0" eaLnBrk="1" fontAlgn="auto" latinLnBrk="0" hangingPunct="1">
              <a:lnSpc>
                <a:spcPct val="95000"/>
              </a:lnSpc>
              <a:spcBef>
                <a:spcPts val="0"/>
              </a:spcBef>
              <a:spcAft>
                <a:spcPts val="1200"/>
              </a:spcAft>
              <a:buClrTx/>
              <a:buSzTx/>
              <a:buFont typeface="Arial" panose="020B0604020202020204" pitchFamily="34" charset="0"/>
              <a:buChar char="•"/>
              <a:tabLst/>
              <a:defRPr sz="1200"/>
            </a:lvl6pPr>
            <a:lvl7pPr marL="0" marR="0" indent="0" algn="l" defTabSz="914423" rtl="0" eaLnBrk="1" fontAlgn="auto" latinLnBrk="0" hangingPunct="1">
              <a:lnSpc>
                <a:spcPct val="90000"/>
              </a:lnSpc>
              <a:spcBef>
                <a:spcPts val="0"/>
              </a:spcBef>
              <a:spcAft>
                <a:spcPts val="0"/>
              </a:spcAft>
              <a:buClrTx/>
              <a:buSzTx/>
              <a:buFont typeface="Arial" panose="020B0604020202020204" pitchFamily="34" charset="0"/>
              <a:buNone/>
              <a:tabLst/>
              <a:defRPr/>
            </a:lvl7pPr>
            <a:lvl8pPr marL="0" marR="0" indent="0" algn="l" defTabSz="914423" rtl="0" eaLnBrk="1" fontAlgn="auto" latinLnBrk="0" hangingPunct="1">
              <a:lnSpc>
                <a:spcPct val="90000"/>
              </a:lnSpc>
              <a:spcBef>
                <a:spcPts val="601"/>
              </a:spcBef>
              <a:spcAft>
                <a:spcPts val="1200"/>
              </a:spcAft>
              <a:buClrTx/>
              <a:buSzTx/>
              <a:buFont typeface="Arial" panose="020B0604020202020204" pitchFamily="34" charset="0"/>
              <a:buNone/>
              <a:tabLst/>
              <a:defRPr/>
            </a:lvl8pPr>
            <a:lvl9pPr marL="0" marR="0" indent="0" algn="l" defTabSz="914423" rtl="0" eaLnBrk="1" fontAlgn="auto" latinLnBrk="0" hangingPunct="1">
              <a:lnSpc>
                <a:spcPct val="90000"/>
              </a:lnSpc>
              <a:spcBef>
                <a:spcPts val="1200"/>
              </a:spcBef>
              <a:spcAft>
                <a:spcPts val="601"/>
              </a:spcAft>
              <a:buClrTx/>
              <a:buSzTx/>
              <a:buFont typeface="Arial" panose="020B0604020202020204" pitchFamily="34" charset="0"/>
              <a:buNone/>
              <a:tabLst/>
              <a:defRPr/>
            </a:lvl9pPr>
          </a:lstStyle>
          <a:p>
            <a:pPr marL="263532" marR="0" lvl="0" indent="-263532" algn="l" defTabSz="719156" rtl="0" eaLnBrk="1" fontAlgn="auto" latinLnBrk="0" hangingPunct="1">
              <a:lnSpc>
                <a:spcPct val="95000"/>
              </a:lnSpc>
              <a:spcBef>
                <a:spcPts val="0"/>
              </a:spcBef>
              <a:spcAft>
                <a:spcPts val="1200"/>
              </a:spcAft>
              <a:buClrTx/>
              <a:buSzPct val="100000"/>
              <a:buFont typeface="Segoe UI Light" panose="020B0502040204020203" pitchFamily="34" charset="0"/>
              <a:buChar char="•"/>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Click here to add a bullet.</a:t>
            </a:r>
          </a:p>
          <a:p>
            <a:pPr marL="538176" marR="0" lvl="1" indent="-274644" algn="l" defTabSz="719156" rtl="0" eaLnBrk="1" fontAlgn="auto" latinLnBrk="0" hangingPunct="1">
              <a:lnSpc>
                <a:spcPct val="95000"/>
              </a:lnSpc>
              <a:spcBef>
                <a:spcPts val="0"/>
              </a:spcBef>
              <a:spcAft>
                <a:spcPts val="1200"/>
              </a:spcAft>
              <a:buClrTx/>
              <a:buSzPct val="100000"/>
              <a:buFont typeface="Calibri Light" panose="020F0302020204030204" pitchFamily="34" charset="0"/>
              <a:buChar char="→"/>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Sub-bullets</a:t>
            </a:r>
          </a:p>
          <a:p>
            <a:pPr marL="0" marR="0" lvl="2" indent="0" algn="l" defTabSz="719156" rtl="0" eaLnBrk="1" fontAlgn="auto" latinLnBrk="0" hangingPunct="1">
              <a:lnSpc>
                <a:spcPct val="95000"/>
              </a:lnSpc>
              <a:spcBef>
                <a:spcPts val="0"/>
              </a:spcBef>
              <a:spcAft>
                <a:spcPts val="1200"/>
              </a:spcAft>
              <a:buClr>
                <a:srgbClr val="0070C0"/>
              </a:buClr>
              <a:buSzPct val="85000"/>
              <a:buFont typeface="Arial" panose="020B0604020202020204" pitchFamily="34" charset="0"/>
              <a:buNone/>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Default text</a:t>
            </a:r>
          </a:p>
          <a:p>
            <a:pPr marL="514362" marR="0" lvl="3" indent="-514362" algn="l" defTabSz="719156" rtl="0" eaLnBrk="1" fontAlgn="auto" latinLnBrk="0" hangingPunct="1">
              <a:lnSpc>
                <a:spcPct val="95000"/>
              </a:lnSpc>
              <a:spcBef>
                <a:spcPts val="0"/>
              </a:spcBef>
              <a:spcAft>
                <a:spcPts val="1200"/>
              </a:spcAft>
              <a:buClrTx/>
              <a:buSzTx/>
              <a:buFont typeface="+mj-lt"/>
              <a:buAutoNum type="arabicPeriod"/>
              <a:tabLst/>
              <a:defRPr/>
            </a:pPr>
            <a:r>
              <a:rPr kumimoji="0" lang="en-GB" sz="1401" b="0" i="0" u="none" strike="noStrike" kern="1200" cap="none" spc="30" normalizeH="0" baseline="0" noProof="0">
                <a:ln>
                  <a:noFill/>
                </a:ln>
                <a:solidFill>
                  <a:srgbClr val="000000"/>
                </a:solidFill>
                <a:effectLst/>
                <a:uLnTx/>
                <a:uFillTx/>
                <a:latin typeface="+mn-lt"/>
                <a:ea typeface="Segoe UI Black" panose="020B0A02040204020203" pitchFamily="34" charset="0"/>
                <a:cs typeface="Calibri" panose="020F0502020204030204" pitchFamily="34" charset="0"/>
              </a:rPr>
              <a:t>Numeric bullets</a:t>
            </a:r>
          </a:p>
          <a:p>
            <a:pPr marL="806471" marR="0" lvl="4" indent="-265119" algn="l" defTabSz="719156" rtl="0" eaLnBrk="1" fontAlgn="auto" latinLnBrk="0" hangingPunct="1">
              <a:lnSpc>
                <a:spcPct val="95000"/>
              </a:lnSpc>
              <a:spcBef>
                <a:spcPts val="0"/>
              </a:spcBef>
              <a:spcAft>
                <a:spcPts val="1200"/>
              </a:spcAft>
              <a:buClrTx/>
              <a:buSzTx/>
              <a:buFont typeface="+mj-lt"/>
              <a:buAutoNum type="alphaLcPeriod"/>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 Abc</a:t>
            </a:r>
          </a:p>
          <a:p>
            <a:pPr marL="819170" marR="0" lvl="5" indent="-285757" algn="l" defTabSz="914423" rtl="0" eaLnBrk="1" fontAlgn="auto" latinLnBrk="0" hangingPunct="1">
              <a:lnSpc>
                <a:spcPct val="95000"/>
              </a:lnSpc>
              <a:spcBef>
                <a:spcPts val="0"/>
              </a:spcBef>
              <a:spcAft>
                <a:spcPts val="1200"/>
              </a:spcAft>
              <a:buClrTx/>
              <a:buSzTx/>
              <a:buFont typeface="Arial" panose="020B0604020202020204" pitchFamily="34" charset="0"/>
              <a:buChar char="•"/>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 Bullets</a:t>
            </a:r>
          </a:p>
          <a:p>
            <a:pPr marL="0" marR="0" lvl="6" indent="0" algn="l" defTabSz="914423"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3200" b="1" i="0" u="none" strike="noStrike" kern="1200" cap="all" spc="0" normalizeH="0" baseline="0" noProof="0">
                <a:ln>
                  <a:noFill/>
                </a:ln>
                <a:solidFill>
                  <a:srgbClr val="D74830"/>
                </a:solidFill>
                <a:effectLst/>
                <a:uLnTx/>
                <a:uFillTx/>
                <a:latin typeface="+mj-lt"/>
                <a:ea typeface="+mn-ea"/>
                <a:cs typeface="+mn-cs"/>
              </a:rPr>
              <a:t>title headers</a:t>
            </a:r>
          </a:p>
          <a:p>
            <a:pPr marL="0" marR="0" lvl="7" indent="0" algn="l" defTabSz="914423" rtl="0" eaLnBrk="1" fontAlgn="auto" latinLnBrk="0" hangingPunct="1">
              <a:lnSpc>
                <a:spcPct val="90000"/>
              </a:lnSpc>
              <a:spcBef>
                <a:spcPts val="601"/>
              </a:spcBef>
              <a:spcAft>
                <a:spcPts val="1200"/>
              </a:spcAft>
              <a:buClrTx/>
              <a:buSzTx/>
              <a:buFont typeface="Arial" panose="020B0604020202020204" pitchFamily="34" charset="0"/>
              <a:buNone/>
              <a:tabLst/>
              <a:defRPr/>
            </a:pPr>
            <a:r>
              <a:rPr kumimoji="0" lang="en-GB" sz="1801" b="1" i="0" u="none" strike="noStrike" kern="1200" cap="all" spc="0" normalizeH="0" baseline="0" noProof="0">
                <a:ln>
                  <a:noFill/>
                </a:ln>
                <a:solidFill>
                  <a:srgbClr val="5987A0"/>
                </a:solidFill>
                <a:effectLst/>
                <a:uLnTx/>
                <a:uFillTx/>
                <a:latin typeface="+mj-lt"/>
                <a:ea typeface="+mn-ea"/>
                <a:cs typeface="+mn-cs"/>
              </a:rPr>
              <a:t>Subtitle headers </a:t>
            </a:r>
          </a:p>
          <a:p>
            <a:pPr marL="0" marR="0" lvl="8" indent="0" algn="l" defTabSz="914423" rtl="0" eaLnBrk="1" fontAlgn="auto" latinLnBrk="0" hangingPunct="1">
              <a:lnSpc>
                <a:spcPct val="90000"/>
              </a:lnSpc>
              <a:spcBef>
                <a:spcPts val="1200"/>
              </a:spcBef>
              <a:spcAft>
                <a:spcPts val="601"/>
              </a:spcAft>
              <a:buClrTx/>
              <a:buSzTx/>
              <a:buFont typeface="Arial" panose="020B0604020202020204" pitchFamily="34" charset="0"/>
              <a:buNone/>
              <a:tabLst/>
              <a:defRPr/>
            </a:pPr>
            <a:r>
              <a:rPr kumimoji="0" lang="en-GB" sz="1401" b="0" i="0" u="none" strike="noStrike" kern="1200" cap="all" spc="0" normalizeH="0" baseline="0" noProof="0">
                <a:ln>
                  <a:noFill/>
                </a:ln>
                <a:solidFill>
                  <a:srgbClr val="000000"/>
                </a:solidFill>
                <a:effectLst/>
                <a:uLnTx/>
                <a:uFillTx/>
                <a:latin typeface="+mj-lt"/>
                <a:ea typeface="+mn-ea"/>
                <a:cs typeface="+mn-cs"/>
              </a:rPr>
              <a:t>Subtitle text</a:t>
            </a:r>
          </a:p>
          <a:p>
            <a:pPr lvl="0"/>
            <a:endParaRPr lang="en-GB" noProof="0"/>
          </a:p>
        </p:txBody>
      </p:sp>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FACA33D0-F599-4C52-99DC-26F45B29D9FC}"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[2 Columns]</a:t>
            </a:r>
          </a:p>
        </p:txBody>
      </p:sp>
      <p:sp>
        <p:nvSpPr>
          <p:cNvPr id="82" name="Tijdelijke aanduiding voor tekst 20">
            <a:extLst>
              <a:ext uri="{FF2B5EF4-FFF2-40B4-BE49-F238E27FC236}">
                <a16:creationId xmlns:a16="http://schemas.microsoft.com/office/drawing/2014/main" id="{48200435-345F-47C6-BC72-B2F0A9C3F2EA}"/>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94" name="Group 93">
            <a:extLst>
              <a:ext uri="{FF2B5EF4-FFF2-40B4-BE49-F238E27FC236}">
                <a16:creationId xmlns:a16="http://schemas.microsoft.com/office/drawing/2014/main" id="{D8CB5641-068B-4C2F-99CA-F0E7D9979EDC}"/>
              </a:ext>
            </a:extLst>
          </p:cNvPr>
          <p:cNvGrpSpPr/>
          <p:nvPr userDrawn="1"/>
        </p:nvGrpSpPr>
        <p:grpSpPr>
          <a:xfrm>
            <a:off x="9832545" y="-1377716"/>
            <a:ext cx="3040758" cy="2321074"/>
            <a:chOff x="9832545" y="-1377716"/>
            <a:chExt cx="3040758" cy="2321074"/>
          </a:xfrm>
        </p:grpSpPr>
        <p:sp>
          <p:nvSpPr>
            <p:cNvPr id="95" name="Freeform: Shape 94">
              <a:extLst>
                <a:ext uri="{FF2B5EF4-FFF2-40B4-BE49-F238E27FC236}">
                  <a16:creationId xmlns:a16="http://schemas.microsoft.com/office/drawing/2014/main" id="{5DA62685-50CE-4041-872A-D122FE231D42}"/>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96" name="Freeform: Shape 95">
              <a:extLst>
                <a:ext uri="{FF2B5EF4-FFF2-40B4-BE49-F238E27FC236}">
                  <a16:creationId xmlns:a16="http://schemas.microsoft.com/office/drawing/2014/main" id="{E00E00BB-4896-46B1-BF8C-61BD531B0E40}"/>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66" name="Freeform: Shape 165">
              <a:extLst>
                <a:ext uri="{FF2B5EF4-FFF2-40B4-BE49-F238E27FC236}">
                  <a16:creationId xmlns:a16="http://schemas.microsoft.com/office/drawing/2014/main" id="{F612B200-6C08-40B0-B7B5-4CC9CCEC0AE7}"/>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grpSp>
      <p:sp>
        <p:nvSpPr>
          <p:cNvPr id="8" name="Title 7">
            <a:extLst>
              <a:ext uri="{FF2B5EF4-FFF2-40B4-BE49-F238E27FC236}">
                <a16:creationId xmlns:a16="http://schemas.microsoft.com/office/drawing/2014/main" id="{C7F154C1-1BFC-4732-BC62-BD3F3D871C35}"/>
              </a:ext>
            </a:extLst>
          </p:cNvPr>
          <p:cNvSpPr>
            <a:spLocks noGrp="1"/>
          </p:cNvSpPr>
          <p:nvPr>
            <p:ph type="title" hasCustomPrompt="1"/>
          </p:nvPr>
        </p:nvSpPr>
        <p:spPr>
          <a:xfrm>
            <a:off x="398704" y="1231900"/>
            <a:ext cx="10955096" cy="358775"/>
          </a:xfrm>
          <a:prstGeom prst="rect">
            <a:avLst/>
          </a:prstGeom>
        </p:spPr>
        <p:txBody>
          <a:bodyPr/>
          <a:lstStyle/>
          <a:p>
            <a:r>
              <a:rPr lang="en-GB" noProof="0"/>
              <a:t>TITLE OF THIS SLIDE</a:t>
            </a:r>
          </a:p>
        </p:txBody>
      </p:sp>
      <p:sp>
        <p:nvSpPr>
          <p:cNvPr id="176" name="Text Placeholder 17">
            <a:extLst>
              <a:ext uri="{FF2B5EF4-FFF2-40B4-BE49-F238E27FC236}">
                <a16:creationId xmlns:a16="http://schemas.microsoft.com/office/drawing/2014/main" id="{F3BD7A5B-21C9-4E01-B3DD-A34414DC6F76}"/>
              </a:ext>
            </a:extLst>
          </p:cNvPr>
          <p:cNvSpPr>
            <a:spLocks noGrp="1"/>
          </p:cNvSpPr>
          <p:nvPr>
            <p:ph type="body" sz="quarter" idx="22" hasCustomPrompt="1"/>
          </p:nvPr>
        </p:nvSpPr>
        <p:spPr>
          <a:xfrm>
            <a:off x="398703" y="1733551"/>
            <a:ext cx="11097294"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grpSp>
        <p:nvGrpSpPr>
          <p:cNvPr id="88" name="INSTRUCTION">
            <a:extLst>
              <a:ext uri="{FF2B5EF4-FFF2-40B4-BE49-F238E27FC236}">
                <a16:creationId xmlns:a16="http://schemas.microsoft.com/office/drawing/2014/main" id="{C12F30CE-60B4-49B6-8619-319AB8E98F37}"/>
              </a:ext>
            </a:extLst>
          </p:cNvPr>
          <p:cNvGrpSpPr/>
          <p:nvPr userDrawn="1"/>
        </p:nvGrpSpPr>
        <p:grpSpPr>
          <a:xfrm>
            <a:off x="-3437547" y="1434"/>
            <a:ext cx="3194765" cy="6470299"/>
            <a:chOff x="-3437547" y="1434"/>
            <a:chExt cx="3194765" cy="6470299"/>
          </a:xfrm>
        </p:grpSpPr>
        <p:cxnSp>
          <p:nvCxnSpPr>
            <p:cNvPr id="93" name="Rechte verbindingslijn 146">
              <a:extLst>
                <a:ext uri="{FF2B5EF4-FFF2-40B4-BE49-F238E27FC236}">
                  <a16:creationId xmlns:a16="http://schemas.microsoft.com/office/drawing/2014/main" id="{91618618-C160-47C6-B51A-E6C477C1D730}"/>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67" name="Ovaal 221">
              <a:extLst>
                <a:ext uri="{FF2B5EF4-FFF2-40B4-BE49-F238E27FC236}">
                  <a16:creationId xmlns:a16="http://schemas.microsoft.com/office/drawing/2014/main" id="{DDA6352A-6A30-4825-A640-BC71AA6A7505}"/>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8" name="Ovaal 222">
              <a:extLst>
                <a:ext uri="{FF2B5EF4-FFF2-40B4-BE49-F238E27FC236}">
                  <a16:creationId xmlns:a16="http://schemas.microsoft.com/office/drawing/2014/main" id="{BD25E088-2AC5-4947-AA1D-E082A6894A50}"/>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9" name="Ovaal 224">
              <a:extLst>
                <a:ext uri="{FF2B5EF4-FFF2-40B4-BE49-F238E27FC236}">
                  <a16:creationId xmlns:a16="http://schemas.microsoft.com/office/drawing/2014/main" id="{319F06EB-A6F8-4B34-A244-49E5F86426E7}"/>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70" name="Ovaal 225">
              <a:extLst>
                <a:ext uri="{FF2B5EF4-FFF2-40B4-BE49-F238E27FC236}">
                  <a16:creationId xmlns:a16="http://schemas.microsoft.com/office/drawing/2014/main" id="{0DB633F0-66EE-44E2-A474-73F88B02D618}"/>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2" name="Meer informatie">
              <a:extLst>
                <a:ext uri="{FF2B5EF4-FFF2-40B4-BE49-F238E27FC236}">
                  <a16:creationId xmlns:a16="http://schemas.microsoft.com/office/drawing/2014/main" id="{2E4B5FA0-126C-478E-9410-EE20544FD4E2}"/>
                </a:ext>
              </a:extLst>
            </p:cNvPr>
            <p:cNvGrpSpPr/>
            <p:nvPr userDrawn="1"/>
          </p:nvGrpSpPr>
          <p:grpSpPr>
            <a:xfrm>
              <a:off x="-3421298" y="5676071"/>
              <a:ext cx="3178515" cy="795662"/>
              <a:chOff x="-3741486" y="3387723"/>
              <a:chExt cx="3178515" cy="795662"/>
            </a:xfrm>
          </p:grpSpPr>
          <p:sp>
            <p:nvSpPr>
              <p:cNvPr id="237" name="Freeform 101">
                <a:extLst>
                  <a:ext uri="{FF2B5EF4-FFF2-40B4-BE49-F238E27FC236}">
                    <a16:creationId xmlns:a16="http://schemas.microsoft.com/office/drawing/2014/main" id="{3AE0C28B-FBD9-4F41-AB6F-A98BCD35714B}"/>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8" name="Rechthoek 291">
                <a:extLst>
                  <a:ext uri="{FF2B5EF4-FFF2-40B4-BE49-F238E27FC236}">
                    <a16:creationId xmlns:a16="http://schemas.microsoft.com/office/drawing/2014/main" id="{F789AB01-AD27-4212-9EEA-A323E4CF3DA7}"/>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9" name="Rechte verbindingslijn 292">
                <a:extLst>
                  <a:ext uri="{FF2B5EF4-FFF2-40B4-BE49-F238E27FC236}">
                    <a16:creationId xmlns:a16="http://schemas.microsoft.com/office/drawing/2014/main" id="{EC9DFF11-02BE-4E30-BD68-944BA863C565}"/>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3" name="Rechthoek 227">
              <a:extLst>
                <a:ext uri="{FF2B5EF4-FFF2-40B4-BE49-F238E27FC236}">
                  <a16:creationId xmlns:a16="http://schemas.microsoft.com/office/drawing/2014/main" id="{15C2AF29-0B7C-4156-8CF0-18089234D96B}"/>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4" name="Ovaal 228">
              <a:extLst>
                <a:ext uri="{FF2B5EF4-FFF2-40B4-BE49-F238E27FC236}">
                  <a16:creationId xmlns:a16="http://schemas.microsoft.com/office/drawing/2014/main" id="{3E33B034-7B19-4D9B-8DA2-2A4102334791}"/>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5" name="Rechte verbindingslijn 229">
              <a:extLst>
                <a:ext uri="{FF2B5EF4-FFF2-40B4-BE49-F238E27FC236}">
                  <a16:creationId xmlns:a16="http://schemas.microsoft.com/office/drawing/2014/main" id="{499D34AB-9002-4B02-8C43-7126ADFF774B}"/>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7" name="Groep 230">
              <a:extLst>
                <a:ext uri="{FF2B5EF4-FFF2-40B4-BE49-F238E27FC236}">
                  <a16:creationId xmlns:a16="http://schemas.microsoft.com/office/drawing/2014/main" id="{8DD1E062-22A1-4B85-8E33-C5F219928809}"/>
                </a:ext>
              </a:extLst>
            </p:cNvPr>
            <p:cNvGrpSpPr/>
            <p:nvPr userDrawn="1"/>
          </p:nvGrpSpPr>
          <p:grpSpPr>
            <a:xfrm>
              <a:off x="-3437547" y="349413"/>
              <a:ext cx="2933825" cy="558875"/>
              <a:chOff x="-3419346" y="368233"/>
              <a:chExt cx="3904920" cy="743862"/>
            </a:xfrm>
          </p:grpSpPr>
          <p:sp>
            <p:nvSpPr>
              <p:cNvPr id="185" name="Rechthoek 238">
                <a:extLst>
                  <a:ext uri="{FF2B5EF4-FFF2-40B4-BE49-F238E27FC236}">
                    <a16:creationId xmlns:a16="http://schemas.microsoft.com/office/drawing/2014/main" id="{5EC17AEC-D861-41A7-8FE8-3C4C3EE68607}"/>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6" name="Rechte verbindingslijn 239">
                <a:extLst>
                  <a:ext uri="{FF2B5EF4-FFF2-40B4-BE49-F238E27FC236}">
                    <a16:creationId xmlns:a16="http://schemas.microsoft.com/office/drawing/2014/main" id="{05E587E6-C0BB-4D81-901C-CDCDD07CEE77}"/>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Rechte verbindingslijn 240">
                <a:extLst>
                  <a:ext uri="{FF2B5EF4-FFF2-40B4-BE49-F238E27FC236}">
                    <a16:creationId xmlns:a16="http://schemas.microsoft.com/office/drawing/2014/main" id="{EC84B6C8-3C76-4546-A4F2-8A646AB55C50}"/>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8" name="Rechthoek 241">
                <a:extLst>
                  <a:ext uri="{FF2B5EF4-FFF2-40B4-BE49-F238E27FC236}">
                    <a16:creationId xmlns:a16="http://schemas.microsoft.com/office/drawing/2014/main" id="{013CE497-FF74-4D77-BE73-0A4E0A8C25AE}"/>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9" name="Groep 242">
                <a:extLst>
                  <a:ext uri="{FF2B5EF4-FFF2-40B4-BE49-F238E27FC236}">
                    <a16:creationId xmlns:a16="http://schemas.microsoft.com/office/drawing/2014/main" id="{3F93B1CF-54C4-4A4D-982B-8FD5036EC32E}"/>
                  </a:ext>
                </a:extLst>
              </p:cNvPr>
              <p:cNvGrpSpPr/>
              <p:nvPr userDrawn="1"/>
            </p:nvGrpSpPr>
            <p:grpSpPr>
              <a:xfrm>
                <a:off x="-3002834" y="720303"/>
                <a:ext cx="182598" cy="143759"/>
                <a:chOff x="-3310843" y="700986"/>
                <a:chExt cx="182598" cy="143759"/>
              </a:xfrm>
            </p:grpSpPr>
            <p:grpSp>
              <p:nvGrpSpPr>
                <p:cNvPr id="228" name="Groep 281">
                  <a:extLst>
                    <a:ext uri="{FF2B5EF4-FFF2-40B4-BE49-F238E27FC236}">
                      <a16:creationId xmlns:a16="http://schemas.microsoft.com/office/drawing/2014/main" id="{40565C43-8298-4549-8063-668747018EC3}"/>
                    </a:ext>
                  </a:extLst>
                </p:cNvPr>
                <p:cNvGrpSpPr/>
                <p:nvPr userDrawn="1"/>
              </p:nvGrpSpPr>
              <p:grpSpPr>
                <a:xfrm>
                  <a:off x="-3310843" y="700986"/>
                  <a:ext cx="182598" cy="143759"/>
                  <a:chOff x="-3310843" y="700986"/>
                  <a:chExt cx="182598" cy="143759"/>
                </a:xfrm>
              </p:grpSpPr>
              <p:cxnSp>
                <p:nvCxnSpPr>
                  <p:cNvPr id="232" name="Rechte verbindingslijn 285">
                    <a:extLst>
                      <a:ext uri="{FF2B5EF4-FFF2-40B4-BE49-F238E27FC236}">
                        <a16:creationId xmlns:a16="http://schemas.microsoft.com/office/drawing/2014/main" id="{1729A850-9474-4DD6-B291-C354CA53AD36}"/>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3" name="Rechte verbindingslijn 286">
                    <a:extLst>
                      <a:ext uri="{FF2B5EF4-FFF2-40B4-BE49-F238E27FC236}">
                        <a16:creationId xmlns:a16="http://schemas.microsoft.com/office/drawing/2014/main" id="{FBF7ED88-6799-47A5-859D-391BE3D5D3E3}"/>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4" name="Rechte verbindingslijn 287">
                    <a:extLst>
                      <a:ext uri="{FF2B5EF4-FFF2-40B4-BE49-F238E27FC236}">
                        <a16:creationId xmlns:a16="http://schemas.microsoft.com/office/drawing/2014/main" id="{00ADF852-EC01-4F96-A9B5-0DB87EC45D77}"/>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5" name="Rechte verbindingslijn 288">
                    <a:extLst>
                      <a:ext uri="{FF2B5EF4-FFF2-40B4-BE49-F238E27FC236}">
                        <a16:creationId xmlns:a16="http://schemas.microsoft.com/office/drawing/2014/main" id="{0B94A186-4B3E-422E-92AD-B690E8A1EF5C}"/>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6" name="Rechte verbindingslijn 289">
                    <a:extLst>
                      <a:ext uri="{FF2B5EF4-FFF2-40B4-BE49-F238E27FC236}">
                        <a16:creationId xmlns:a16="http://schemas.microsoft.com/office/drawing/2014/main" id="{BEF38E83-F2E4-43C6-92CC-8F250EACC3BC}"/>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9" name="Groep 282">
                  <a:extLst>
                    <a:ext uri="{FF2B5EF4-FFF2-40B4-BE49-F238E27FC236}">
                      <a16:creationId xmlns:a16="http://schemas.microsoft.com/office/drawing/2014/main" id="{83103233-C6F6-4DA3-A712-3EA9FC252B6C}"/>
                    </a:ext>
                  </a:extLst>
                </p:cNvPr>
                <p:cNvGrpSpPr/>
                <p:nvPr userDrawn="1"/>
              </p:nvGrpSpPr>
              <p:grpSpPr>
                <a:xfrm flipH="1">
                  <a:off x="-3310774" y="735854"/>
                  <a:ext cx="88801" cy="72568"/>
                  <a:chOff x="-2091059" y="1395403"/>
                  <a:chExt cx="157316" cy="128558"/>
                </a:xfrm>
              </p:grpSpPr>
              <p:sp>
                <p:nvSpPr>
                  <p:cNvPr id="230" name="Rechthoek 283">
                    <a:extLst>
                      <a:ext uri="{FF2B5EF4-FFF2-40B4-BE49-F238E27FC236}">
                        <a16:creationId xmlns:a16="http://schemas.microsoft.com/office/drawing/2014/main" id="{26A96D14-C701-4BDA-958C-0D91B356249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31" name="Pijl: punthaak 284">
                    <a:extLst>
                      <a:ext uri="{FF2B5EF4-FFF2-40B4-BE49-F238E27FC236}">
                        <a16:creationId xmlns:a16="http://schemas.microsoft.com/office/drawing/2014/main" id="{94A8EC8F-4B77-4A40-A07B-CE1F1381109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90" name="Groep 243">
                <a:extLst>
                  <a:ext uri="{FF2B5EF4-FFF2-40B4-BE49-F238E27FC236}">
                    <a16:creationId xmlns:a16="http://schemas.microsoft.com/office/drawing/2014/main" id="{1E2FB3DA-2F34-40BD-8A73-D6FA3BAB9A10}"/>
                  </a:ext>
                </a:extLst>
              </p:cNvPr>
              <p:cNvGrpSpPr/>
              <p:nvPr userDrawn="1"/>
            </p:nvGrpSpPr>
            <p:grpSpPr>
              <a:xfrm>
                <a:off x="-3326107" y="720303"/>
                <a:ext cx="182598" cy="143759"/>
                <a:chOff x="-3634116" y="700986"/>
                <a:chExt cx="182598" cy="143759"/>
              </a:xfrm>
            </p:grpSpPr>
            <p:grpSp>
              <p:nvGrpSpPr>
                <p:cNvPr id="219" name="Groep 272">
                  <a:extLst>
                    <a:ext uri="{FF2B5EF4-FFF2-40B4-BE49-F238E27FC236}">
                      <a16:creationId xmlns:a16="http://schemas.microsoft.com/office/drawing/2014/main" id="{9609B98A-A54B-495E-AA2F-6C0DFC6ED19F}"/>
                    </a:ext>
                  </a:extLst>
                </p:cNvPr>
                <p:cNvGrpSpPr/>
                <p:nvPr userDrawn="1"/>
              </p:nvGrpSpPr>
              <p:grpSpPr>
                <a:xfrm>
                  <a:off x="-3634116" y="700986"/>
                  <a:ext cx="182598" cy="143759"/>
                  <a:chOff x="-3634116" y="700986"/>
                  <a:chExt cx="182598" cy="143759"/>
                </a:xfrm>
              </p:grpSpPr>
              <p:cxnSp>
                <p:nvCxnSpPr>
                  <p:cNvPr id="223" name="Rechte verbindingslijn 276">
                    <a:extLst>
                      <a:ext uri="{FF2B5EF4-FFF2-40B4-BE49-F238E27FC236}">
                        <a16:creationId xmlns:a16="http://schemas.microsoft.com/office/drawing/2014/main" id="{5398B3DF-7824-4658-8D66-9B9FD7A8C217}"/>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4" name="Rechte verbindingslijn 277">
                    <a:extLst>
                      <a:ext uri="{FF2B5EF4-FFF2-40B4-BE49-F238E27FC236}">
                        <a16:creationId xmlns:a16="http://schemas.microsoft.com/office/drawing/2014/main" id="{05D48CE1-B878-4656-BC70-55108BCE5869}"/>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5" name="Rechte verbindingslijn 278">
                    <a:extLst>
                      <a:ext uri="{FF2B5EF4-FFF2-40B4-BE49-F238E27FC236}">
                        <a16:creationId xmlns:a16="http://schemas.microsoft.com/office/drawing/2014/main" id="{7C97F605-64C9-469E-8A50-B74B1C2CF23E}"/>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6" name="Rechte verbindingslijn 279">
                    <a:extLst>
                      <a:ext uri="{FF2B5EF4-FFF2-40B4-BE49-F238E27FC236}">
                        <a16:creationId xmlns:a16="http://schemas.microsoft.com/office/drawing/2014/main" id="{9CF95D82-F1DD-46B0-83B5-F154F4B01AD4}"/>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7" name="Rechte verbindingslijn 280">
                    <a:extLst>
                      <a:ext uri="{FF2B5EF4-FFF2-40B4-BE49-F238E27FC236}">
                        <a16:creationId xmlns:a16="http://schemas.microsoft.com/office/drawing/2014/main" id="{E5EC72FB-2419-47B4-807A-226C4464DC69}"/>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20" name="Groep 273">
                  <a:extLst>
                    <a:ext uri="{FF2B5EF4-FFF2-40B4-BE49-F238E27FC236}">
                      <a16:creationId xmlns:a16="http://schemas.microsoft.com/office/drawing/2014/main" id="{C0CA78F8-324F-4C19-A0D4-CCBCDFC5C441}"/>
                    </a:ext>
                  </a:extLst>
                </p:cNvPr>
                <p:cNvGrpSpPr/>
                <p:nvPr userDrawn="1"/>
              </p:nvGrpSpPr>
              <p:grpSpPr>
                <a:xfrm>
                  <a:off x="-3634047" y="735854"/>
                  <a:ext cx="88801" cy="72568"/>
                  <a:chOff x="-2091059" y="1395403"/>
                  <a:chExt cx="157316" cy="128558"/>
                </a:xfrm>
              </p:grpSpPr>
              <p:sp>
                <p:nvSpPr>
                  <p:cNvPr id="221" name="Rechthoek 274">
                    <a:extLst>
                      <a:ext uri="{FF2B5EF4-FFF2-40B4-BE49-F238E27FC236}">
                        <a16:creationId xmlns:a16="http://schemas.microsoft.com/office/drawing/2014/main" id="{AB8A76CF-14E4-4A72-9A4E-4F235ED30FC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2" name="Pijl: punthaak 275">
                    <a:extLst>
                      <a:ext uri="{FF2B5EF4-FFF2-40B4-BE49-F238E27FC236}">
                        <a16:creationId xmlns:a16="http://schemas.microsoft.com/office/drawing/2014/main" id="{267AFD57-195B-45AA-A20D-67F2D485C9B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91" name="Rechte verbindingslijn 244">
                <a:extLst>
                  <a:ext uri="{FF2B5EF4-FFF2-40B4-BE49-F238E27FC236}">
                    <a16:creationId xmlns:a16="http://schemas.microsoft.com/office/drawing/2014/main" id="{A4F3CDC4-DB41-42BD-872E-E461DEDF2C35}"/>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2" name="Rechte verbindingslijn 245">
                <a:extLst>
                  <a:ext uri="{FF2B5EF4-FFF2-40B4-BE49-F238E27FC236}">
                    <a16:creationId xmlns:a16="http://schemas.microsoft.com/office/drawing/2014/main" id="{882CF53E-61BD-4A2C-9939-87E2D2779DC9}"/>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3" name="Groep 246">
                <a:extLst>
                  <a:ext uri="{FF2B5EF4-FFF2-40B4-BE49-F238E27FC236}">
                    <a16:creationId xmlns:a16="http://schemas.microsoft.com/office/drawing/2014/main" id="{012A1C5C-4304-4A5D-832A-7AF66F0D7FCE}"/>
                  </a:ext>
                </a:extLst>
              </p:cNvPr>
              <p:cNvGrpSpPr/>
              <p:nvPr userDrawn="1"/>
            </p:nvGrpSpPr>
            <p:grpSpPr>
              <a:xfrm>
                <a:off x="-2425037" y="370226"/>
                <a:ext cx="357690" cy="330595"/>
                <a:chOff x="-2721817" y="347336"/>
                <a:chExt cx="432805" cy="400021"/>
              </a:xfrm>
            </p:grpSpPr>
            <p:sp>
              <p:nvSpPr>
                <p:cNvPr id="208" name="Rechthoek 261">
                  <a:extLst>
                    <a:ext uri="{FF2B5EF4-FFF2-40B4-BE49-F238E27FC236}">
                      <a16:creationId xmlns:a16="http://schemas.microsoft.com/office/drawing/2014/main" id="{0C67FF2C-EC68-4C08-B30F-D4CD36D9B551}"/>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9" name="Groep 262">
                  <a:extLst>
                    <a:ext uri="{FF2B5EF4-FFF2-40B4-BE49-F238E27FC236}">
                      <a16:creationId xmlns:a16="http://schemas.microsoft.com/office/drawing/2014/main" id="{7D4FC501-EF54-4CD5-96C0-61FF71BD519E}"/>
                    </a:ext>
                  </a:extLst>
                </p:cNvPr>
                <p:cNvGrpSpPr/>
                <p:nvPr userDrawn="1"/>
              </p:nvGrpSpPr>
              <p:grpSpPr>
                <a:xfrm>
                  <a:off x="-2652453" y="431583"/>
                  <a:ext cx="294076" cy="231526"/>
                  <a:chOff x="-3634116" y="700986"/>
                  <a:chExt cx="182598" cy="143759"/>
                </a:xfrm>
              </p:grpSpPr>
              <p:grpSp>
                <p:nvGrpSpPr>
                  <p:cNvPr id="210" name="Groep 263">
                    <a:extLst>
                      <a:ext uri="{FF2B5EF4-FFF2-40B4-BE49-F238E27FC236}">
                        <a16:creationId xmlns:a16="http://schemas.microsoft.com/office/drawing/2014/main" id="{88E2FA28-CF9B-4FB1-84D9-787DF589E428}"/>
                      </a:ext>
                    </a:extLst>
                  </p:cNvPr>
                  <p:cNvGrpSpPr/>
                  <p:nvPr userDrawn="1"/>
                </p:nvGrpSpPr>
                <p:grpSpPr>
                  <a:xfrm>
                    <a:off x="-3634116" y="700986"/>
                    <a:ext cx="182598" cy="143759"/>
                    <a:chOff x="-3634116" y="700986"/>
                    <a:chExt cx="182598" cy="143759"/>
                  </a:xfrm>
                </p:grpSpPr>
                <p:cxnSp>
                  <p:nvCxnSpPr>
                    <p:cNvPr id="214" name="Rechte verbindingslijn 267">
                      <a:extLst>
                        <a:ext uri="{FF2B5EF4-FFF2-40B4-BE49-F238E27FC236}">
                          <a16:creationId xmlns:a16="http://schemas.microsoft.com/office/drawing/2014/main" id="{E948065F-AD27-49D8-ADCA-3F6721791296}"/>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5" name="Rechte verbindingslijn 268">
                      <a:extLst>
                        <a:ext uri="{FF2B5EF4-FFF2-40B4-BE49-F238E27FC236}">
                          <a16:creationId xmlns:a16="http://schemas.microsoft.com/office/drawing/2014/main" id="{AFE729BF-2566-41DE-9DA9-7C5299753B39}"/>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6" name="Rechte verbindingslijn 269">
                      <a:extLst>
                        <a:ext uri="{FF2B5EF4-FFF2-40B4-BE49-F238E27FC236}">
                          <a16:creationId xmlns:a16="http://schemas.microsoft.com/office/drawing/2014/main" id="{82D7B3A9-A67E-4969-BAC8-7E60A4EEC21B}"/>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7" name="Rechte verbindingslijn 270">
                      <a:extLst>
                        <a:ext uri="{FF2B5EF4-FFF2-40B4-BE49-F238E27FC236}">
                          <a16:creationId xmlns:a16="http://schemas.microsoft.com/office/drawing/2014/main" id="{D24D756B-5368-4C43-AA70-3816219D6E67}"/>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8" name="Rechte verbindingslijn 271">
                      <a:extLst>
                        <a:ext uri="{FF2B5EF4-FFF2-40B4-BE49-F238E27FC236}">
                          <a16:creationId xmlns:a16="http://schemas.microsoft.com/office/drawing/2014/main" id="{A2947DC7-0EEC-40F0-A820-76FB1BCB1156}"/>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11" name="Groep 264">
                    <a:extLst>
                      <a:ext uri="{FF2B5EF4-FFF2-40B4-BE49-F238E27FC236}">
                        <a16:creationId xmlns:a16="http://schemas.microsoft.com/office/drawing/2014/main" id="{6045A517-B193-4D4C-BE75-08A537B6E8AD}"/>
                      </a:ext>
                    </a:extLst>
                  </p:cNvPr>
                  <p:cNvGrpSpPr/>
                  <p:nvPr userDrawn="1"/>
                </p:nvGrpSpPr>
                <p:grpSpPr>
                  <a:xfrm>
                    <a:off x="-3634047" y="735854"/>
                    <a:ext cx="88801" cy="72568"/>
                    <a:chOff x="-2091059" y="1395403"/>
                    <a:chExt cx="157316" cy="128558"/>
                  </a:xfrm>
                </p:grpSpPr>
                <p:sp>
                  <p:nvSpPr>
                    <p:cNvPr id="212" name="Rechthoek 265">
                      <a:extLst>
                        <a:ext uri="{FF2B5EF4-FFF2-40B4-BE49-F238E27FC236}">
                          <a16:creationId xmlns:a16="http://schemas.microsoft.com/office/drawing/2014/main" id="{973760D6-ACA8-45FA-9B92-B89DF908BBA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3" name="Pijl: punthaak 266">
                      <a:extLst>
                        <a:ext uri="{FF2B5EF4-FFF2-40B4-BE49-F238E27FC236}">
                          <a16:creationId xmlns:a16="http://schemas.microsoft.com/office/drawing/2014/main" id="{A8C79A9A-F087-48CF-BC6B-40E1EBEBD7C3}"/>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4" name="Groep 247">
                <a:extLst>
                  <a:ext uri="{FF2B5EF4-FFF2-40B4-BE49-F238E27FC236}">
                    <a16:creationId xmlns:a16="http://schemas.microsoft.com/office/drawing/2014/main" id="{05BA4B5F-167A-453C-BD5F-94698A7B0FC7}"/>
                  </a:ext>
                </a:extLst>
              </p:cNvPr>
              <p:cNvGrpSpPr/>
              <p:nvPr userDrawn="1"/>
            </p:nvGrpSpPr>
            <p:grpSpPr>
              <a:xfrm>
                <a:off x="-2425037" y="781500"/>
                <a:ext cx="357690" cy="330595"/>
                <a:chOff x="-2721817" y="782525"/>
                <a:chExt cx="432805" cy="400021"/>
              </a:xfrm>
            </p:grpSpPr>
            <p:sp>
              <p:nvSpPr>
                <p:cNvPr id="197" name="Rechthoek 250">
                  <a:extLst>
                    <a:ext uri="{FF2B5EF4-FFF2-40B4-BE49-F238E27FC236}">
                      <a16:creationId xmlns:a16="http://schemas.microsoft.com/office/drawing/2014/main" id="{BC716D29-7AE7-4297-9453-5461860DDE79}"/>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8" name="Groep 251">
                  <a:extLst>
                    <a:ext uri="{FF2B5EF4-FFF2-40B4-BE49-F238E27FC236}">
                      <a16:creationId xmlns:a16="http://schemas.microsoft.com/office/drawing/2014/main" id="{7BFF2A98-D043-4F56-BB6A-9BCA6F1E3285}"/>
                    </a:ext>
                  </a:extLst>
                </p:cNvPr>
                <p:cNvGrpSpPr/>
                <p:nvPr userDrawn="1"/>
              </p:nvGrpSpPr>
              <p:grpSpPr>
                <a:xfrm>
                  <a:off x="-2652453" y="866772"/>
                  <a:ext cx="294076" cy="231526"/>
                  <a:chOff x="-3310843" y="700986"/>
                  <a:chExt cx="182598" cy="143759"/>
                </a:xfrm>
              </p:grpSpPr>
              <p:grpSp>
                <p:nvGrpSpPr>
                  <p:cNvPr id="199" name="Groep 252">
                    <a:extLst>
                      <a:ext uri="{FF2B5EF4-FFF2-40B4-BE49-F238E27FC236}">
                        <a16:creationId xmlns:a16="http://schemas.microsoft.com/office/drawing/2014/main" id="{EC7FDB16-44DE-4C77-A0B2-13481FA2B225}"/>
                      </a:ext>
                    </a:extLst>
                  </p:cNvPr>
                  <p:cNvGrpSpPr/>
                  <p:nvPr userDrawn="1"/>
                </p:nvGrpSpPr>
                <p:grpSpPr>
                  <a:xfrm>
                    <a:off x="-3310843" y="700986"/>
                    <a:ext cx="182598" cy="143759"/>
                    <a:chOff x="-3310843" y="700986"/>
                    <a:chExt cx="182598" cy="143759"/>
                  </a:xfrm>
                </p:grpSpPr>
                <p:cxnSp>
                  <p:nvCxnSpPr>
                    <p:cNvPr id="203" name="Rechte verbindingslijn 256">
                      <a:extLst>
                        <a:ext uri="{FF2B5EF4-FFF2-40B4-BE49-F238E27FC236}">
                          <a16:creationId xmlns:a16="http://schemas.microsoft.com/office/drawing/2014/main" id="{2F2A2762-0E63-4981-9D17-738065BF865F}"/>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4" name="Rechte verbindingslijn 257">
                      <a:extLst>
                        <a:ext uri="{FF2B5EF4-FFF2-40B4-BE49-F238E27FC236}">
                          <a16:creationId xmlns:a16="http://schemas.microsoft.com/office/drawing/2014/main" id="{E243955B-8958-4A1F-8D74-7CB93EA39CD1}"/>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5" name="Rechte verbindingslijn 258">
                      <a:extLst>
                        <a:ext uri="{FF2B5EF4-FFF2-40B4-BE49-F238E27FC236}">
                          <a16:creationId xmlns:a16="http://schemas.microsoft.com/office/drawing/2014/main" id="{B93A8FBB-B790-4683-B10E-7BBD023DCCB3}"/>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6" name="Rechte verbindingslijn 259">
                      <a:extLst>
                        <a:ext uri="{FF2B5EF4-FFF2-40B4-BE49-F238E27FC236}">
                          <a16:creationId xmlns:a16="http://schemas.microsoft.com/office/drawing/2014/main" id="{2630D40D-2170-4ABD-BDC1-B2DE6ABF509E}"/>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7" name="Rechte verbindingslijn 260">
                      <a:extLst>
                        <a:ext uri="{FF2B5EF4-FFF2-40B4-BE49-F238E27FC236}">
                          <a16:creationId xmlns:a16="http://schemas.microsoft.com/office/drawing/2014/main" id="{5CCB669F-9D8B-49D2-8440-49E3D4AF9340}"/>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200" name="Groep 253">
                    <a:extLst>
                      <a:ext uri="{FF2B5EF4-FFF2-40B4-BE49-F238E27FC236}">
                        <a16:creationId xmlns:a16="http://schemas.microsoft.com/office/drawing/2014/main" id="{ED1C5142-248C-494B-BAA0-4B36F84632DF}"/>
                      </a:ext>
                    </a:extLst>
                  </p:cNvPr>
                  <p:cNvGrpSpPr/>
                  <p:nvPr userDrawn="1"/>
                </p:nvGrpSpPr>
                <p:grpSpPr>
                  <a:xfrm flipH="1">
                    <a:off x="-3310774" y="735854"/>
                    <a:ext cx="88801" cy="72568"/>
                    <a:chOff x="-2091059" y="1395403"/>
                    <a:chExt cx="157316" cy="128558"/>
                  </a:xfrm>
                </p:grpSpPr>
                <p:sp>
                  <p:nvSpPr>
                    <p:cNvPr id="201" name="Rechthoek 254">
                      <a:extLst>
                        <a:ext uri="{FF2B5EF4-FFF2-40B4-BE49-F238E27FC236}">
                          <a16:creationId xmlns:a16="http://schemas.microsoft.com/office/drawing/2014/main" id="{CB106748-0AD0-43C3-9E90-C2496E9C5F2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2" name="Pijl: punthaak 255">
                      <a:extLst>
                        <a:ext uri="{FF2B5EF4-FFF2-40B4-BE49-F238E27FC236}">
                          <a16:creationId xmlns:a16="http://schemas.microsoft.com/office/drawing/2014/main" id="{D9F4CA2C-1663-49AF-81EE-8203844CFDF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5" name="Rechthoek 248">
                <a:extLst>
                  <a:ext uri="{FF2B5EF4-FFF2-40B4-BE49-F238E27FC236}">
                    <a16:creationId xmlns:a16="http://schemas.microsoft.com/office/drawing/2014/main" id="{D1B97135-00B8-4639-9BE4-CFBA21DD1FEC}"/>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6" name="Rechthoek 249">
                <a:extLst>
                  <a:ext uri="{FF2B5EF4-FFF2-40B4-BE49-F238E27FC236}">
                    <a16:creationId xmlns:a16="http://schemas.microsoft.com/office/drawing/2014/main" id="{5C964663-850A-4823-B218-A22C722DE8E3}"/>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8" name="Rechte verbindingslijn 231">
              <a:extLst>
                <a:ext uri="{FF2B5EF4-FFF2-40B4-BE49-F238E27FC236}">
                  <a16:creationId xmlns:a16="http://schemas.microsoft.com/office/drawing/2014/main" id="{04779D6A-C7BA-4845-A47E-FAB622994394}"/>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9" name="Ovaal 232">
              <a:extLst>
                <a:ext uri="{FF2B5EF4-FFF2-40B4-BE49-F238E27FC236}">
                  <a16:creationId xmlns:a16="http://schemas.microsoft.com/office/drawing/2014/main" id="{0F1C3CE9-4136-49CB-9EFF-35A727C9D970}"/>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80" name="Ovaal 233">
              <a:extLst>
                <a:ext uri="{FF2B5EF4-FFF2-40B4-BE49-F238E27FC236}">
                  <a16:creationId xmlns:a16="http://schemas.microsoft.com/office/drawing/2014/main" id="{E9B094B0-1DEB-4E4C-8500-B89F34DFD5FC}"/>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81" name="Ovaal 234">
              <a:extLst>
                <a:ext uri="{FF2B5EF4-FFF2-40B4-BE49-F238E27FC236}">
                  <a16:creationId xmlns:a16="http://schemas.microsoft.com/office/drawing/2014/main" id="{9D4E5AB2-C11E-4679-BA41-0A2C5F15E2C7}"/>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2" name="Ovaal 235">
              <a:extLst>
                <a:ext uri="{FF2B5EF4-FFF2-40B4-BE49-F238E27FC236}">
                  <a16:creationId xmlns:a16="http://schemas.microsoft.com/office/drawing/2014/main" id="{FBE416A2-F1E1-475D-ADD6-4470CEC6A9AE}"/>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3" name="Rechthoek 236">
              <a:extLst>
                <a:ext uri="{FF2B5EF4-FFF2-40B4-BE49-F238E27FC236}">
                  <a16:creationId xmlns:a16="http://schemas.microsoft.com/office/drawing/2014/main" id="{8AE52551-82C8-4895-ACC8-FC6EE83027F2}"/>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4" name="Rechthoek 237">
              <a:extLst>
                <a:ext uri="{FF2B5EF4-FFF2-40B4-BE49-F238E27FC236}">
                  <a16:creationId xmlns:a16="http://schemas.microsoft.com/office/drawing/2014/main" id="{98E707A1-47FC-4693-8DA6-878156912F61}"/>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617960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3 Columns]">
    <p:spTree>
      <p:nvGrpSpPr>
        <p:cNvPr id="1" name=""/>
        <p:cNvGrpSpPr/>
        <p:nvPr/>
      </p:nvGrpSpPr>
      <p:grpSpPr>
        <a:xfrm>
          <a:off x="0" y="0"/>
          <a:ext cx="0" cy="0"/>
          <a:chOff x="0" y="0"/>
          <a:chExt cx="0" cy="0"/>
        </a:xfrm>
      </p:grpSpPr>
      <p:sp>
        <p:nvSpPr>
          <p:cNvPr id="3" name="Tijdelijke aanduiding voor verticale tekst 2">
            <a:extLst>
              <a:ext uri="{FF2B5EF4-FFF2-40B4-BE49-F238E27FC236}">
                <a16:creationId xmlns:a16="http://schemas.microsoft.com/office/drawing/2014/main" id="{FF9FE91C-FE6E-4C58-92CD-F1F4167C997D}"/>
              </a:ext>
            </a:extLst>
          </p:cNvPr>
          <p:cNvSpPr>
            <a:spLocks noGrp="1"/>
          </p:cNvSpPr>
          <p:nvPr>
            <p:ph type="body" orient="vert" idx="1" hasCustomPrompt="1"/>
          </p:nvPr>
        </p:nvSpPr>
        <p:spPr/>
        <p:txBody>
          <a:bodyPr vert="horz" numCol="3" spcCol="360000"/>
          <a:lstStyle>
            <a:lvl1pPr marL="263532" marR="0" indent="-263532" algn="l" defTabSz="719156" rtl="0" eaLnBrk="1" fontAlgn="auto" latinLnBrk="0" hangingPunct="1">
              <a:lnSpc>
                <a:spcPct val="95000"/>
              </a:lnSpc>
              <a:spcBef>
                <a:spcPts val="0"/>
              </a:spcBef>
              <a:spcAft>
                <a:spcPts val="1200"/>
              </a:spcAft>
              <a:buClrTx/>
              <a:buSzPct val="100000"/>
              <a:buFont typeface="Segoe UI Light" panose="020B0502040204020203" pitchFamily="34" charset="0"/>
              <a:buChar char="•"/>
              <a:tabLst/>
              <a:defRPr sz="1200"/>
            </a:lvl1pPr>
            <a:lvl2pPr marL="538176" marR="0" indent="-274644" algn="l" defTabSz="719156" rtl="0" eaLnBrk="1" fontAlgn="auto" latinLnBrk="0" hangingPunct="1">
              <a:lnSpc>
                <a:spcPct val="95000"/>
              </a:lnSpc>
              <a:spcBef>
                <a:spcPts val="0"/>
              </a:spcBef>
              <a:spcAft>
                <a:spcPts val="1200"/>
              </a:spcAft>
              <a:buClrTx/>
              <a:buSzPct val="100000"/>
              <a:buFont typeface="Calibri Light" panose="020F0302020204030204" pitchFamily="34" charset="0"/>
              <a:buChar char="→"/>
              <a:tabLst/>
              <a:defRPr sz="1200"/>
            </a:lvl2pPr>
            <a:lvl3pPr marL="0" marR="0" indent="0" algn="l" defTabSz="719156" rtl="0" eaLnBrk="1" fontAlgn="auto" latinLnBrk="0" hangingPunct="1">
              <a:lnSpc>
                <a:spcPct val="95000"/>
              </a:lnSpc>
              <a:spcBef>
                <a:spcPts val="0"/>
              </a:spcBef>
              <a:spcAft>
                <a:spcPts val="1200"/>
              </a:spcAft>
              <a:buClr>
                <a:srgbClr val="0070C0"/>
              </a:buClr>
              <a:buSzPct val="85000"/>
              <a:buFont typeface="Arial" panose="020B0604020202020204" pitchFamily="34" charset="0"/>
              <a:buNone/>
              <a:tabLst/>
              <a:defRPr sz="1200"/>
            </a:lvl3pPr>
            <a:lvl4pPr marL="514362" marR="0" indent="-514362" algn="l" defTabSz="719156" rtl="0" eaLnBrk="1" fontAlgn="auto" latinLnBrk="0" hangingPunct="1">
              <a:lnSpc>
                <a:spcPct val="95000"/>
              </a:lnSpc>
              <a:spcBef>
                <a:spcPts val="0"/>
              </a:spcBef>
              <a:spcAft>
                <a:spcPts val="1200"/>
              </a:spcAft>
              <a:buClrTx/>
              <a:buSzTx/>
              <a:buFont typeface="+mj-lt"/>
              <a:buAutoNum type="arabicPeriod"/>
              <a:tabLst/>
              <a:defRPr sz="1200"/>
            </a:lvl4pPr>
            <a:lvl5pPr marL="806471" marR="0" indent="-265119" algn="l" defTabSz="719156" rtl="0" eaLnBrk="1" fontAlgn="auto" latinLnBrk="0" hangingPunct="1">
              <a:lnSpc>
                <a:spcPct val="95000"/>
              </a:lnSpc>
              <a:spcBef>
                <a:spcPts val="0"/>
              </a:spcBef>
              <a:spcAft>
                <a:spcPts val="1200"/>
              </a:spcAft>
              <a:buClrTx/>
              <a:buSzTx/>
              <a:buFont typeface="+mj-lt"/>
              <a:buAutoNum type="alphaLcPeriod"/>
              <a:tabLst/>
              <a:defRPr sz="1200"/>
            </a:lvl5pPr>
            <a:lvl6pPr marL="819170" marR="0" indent="-285757" algn="l" defTabSz="914423" rtl="0" eaLnBrk="1" fontAlgn="auto" latinLnBrk="0" hangingPunct="1">
              <a:lnSpc>
                <a:spcPct val="95000"/>
              </a:lnSpc>
              <a:spcBef>
                <a:spcPts val="0"/>
              </a:spcBef>
              <a:spcAft>
                <a:spcPts val="1200"/>
              </a:spcAft>
              <a:buClrTx/>
              <a:buSzTx/>
              <a:buFont typeface="Arial" panose="020B0604020202020204" pitchFamily="34" charset="0"/>
              <a:buChar char="•"/>
              <a:tabLst/>
              <a:defRPr sz="1200"/>
            </a:lvl6pPr>
            <a:lvl7pPr marL="0" marR="0" indent="0" algn="l" defTabSz="914423" rtl="0" eaLnBrk="1" fontAlgn="auto" latinLnBrk="0" hangingPunct="1">
              <a:lnSpc>
                <a:spcPct val="90000"/>
              </a:lnSpc>
              <a:spcBef>
                <a:spcPts val="0"/>
              </a:spcBef>
              <a:spcAft>
                <a:spcPts val="0"/>
              </a:spcAft>
              <a:buClrTx/>
              <a:buSzTx/>
              <a:buFont typeface="Arial" panose="020B0604020202020204" pitchFamily="34" charset="0"/>
              <a:buNone/>
              <a:tabLst/>
              <a:defRPr/>
            </a:lvl7pPr>
            <a:lvl8pPr marL="0" marR="0" indent="0" algn="l" defTabSz="914423" rtl="0" eaLnBrk="1" fontAlgn="auto" latinLnBrk="0" hangingPunct="1">
              <a:lnSpc>
                <a:spcPct val="90000"/>
              </a:lnSpc>
              <a:spcBef>
                <a:spcPts val="601"/>
              </a:spcBef>
              <a:spcAft>
                <a:spcPts val="1200"/>
              </a:spcAft>
              <a:buClrTx/>
              <a:buSzTx/>
              <a:buFont typeface="Arial" panose="020B0604020202020204" pitchFamily="34" charset="0"/>
              <a:buNone/>
              <a:tabLst/>
              <a:defRPr/>
            </a:lvl8pPr>
            <a:lvl9pPr marL="0" marR="0" indent="0" algn="l" defTabSz="914423" rtl="0" eaLnBrk="1" fontAlgn="auto" latinLnBrk="0" hangingPunct="1">
              <a:lnSpc>
                <a:spcPct val="90000"/>
              </a:lnSpc>
              <a:spcBef>
                <a:spcPts val="1200"/>
              </a:spcBef>
              <a:spcAft>
                <a:spcPts val="601"/>
              </a:spcAft>
              <a:buClrTx/>
              <a:buSzTx/>
              <a:buFont typeface="Arial" panose="020B0604020202020204" pitchFamily="34" charset="0"/>
              <a:buNone/>
              <a:tabLst/>
              <a:defRPr/>
            </a:lvl9pPr>
          </a:lstStyle>
          <a:p>
            <a:pPr marL="263532" marR="0" lvl="0" indent="-263532" algn="l" defTabSz="719156" rtl="0" eaLnBrk="1" fontAlgn="auto" latinLnBrk="0" hangingPunct="1">
              <a:lnSpc>
                <a:spcPct val="95000"/>
              </a:lnSpc>
              <a:spcBef>
                <a:spcPts val="0"/>
              </a:spcBef>
              <a:spcAft>
                <a:spcPts val="1200"/>
              </a:spcAft>
              <a:buClrTx/>
              <a:buSzPct val="100000"/>
              <a:buFont typeface="Segoe UI Light" panose="020B0502040204020203" pitchFamily="34" charset="0"/>
              <a:buChar char="•"/>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Click here to add a bullet.</a:t>
            </a:r>
          </a:p>
          <a:p>
            <a:pPr marL="538176" marR="0" lvl="1" indent="-274644" algn="l" defTabSz="719156" rtl="0" eaLnBrk="1" fontAlgn="auto" latinLnBrk="0" hangingPunct="1">
              <a:lnSpc>
                <a:spcPct val="95000"/>
              </a:lnSpc>
              <a:spcBef>
                <a:spcPts val="0"/>
              </a:spcBef>
              <a:spcAft>
                <a:spcPts val="1200"/>
              </a:spcAft>
              <a:buClrTx/>
              <a:buSzPct val="100000"/>
              <a:buFont typeface="Calibri Light" panose="020F0302020204030204" pitchFamily="34" charset="0"/>
              <a:buChar char="→"/>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Sub-bullets</a:t>
            </a:r>
          </a:p>
          <a:p>
            <a:pPr marL="0" marR="0" lvl="2" indent="0" algn="l" defTabSz="719156" rtl="0" eaLnBrk="1" fontAlgn="auto" latinLnBrk="0" hangingPunct="1">
              <a:lnSpc>
                <a:spcPct val="95000"/>
              </a:lnSpc>
              <a:spcBef>
                <a:spcPts val="0"/>
              </a:spcBef>
              <a:spcAft>
                <a:spcPts val="1200"/>
              </a:spcAft>
              <a:buClr>
                <a:srgbClr val="0070C0"/>
              </a:buClr>
              <a:buSzPct val="85000"/>
              <a:buFont typeface="Arial" panose="020B0604020202020204" pitchFamily="34" charset="0"/>
              <a:buNone/>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Default text</a:t>
            </a:r>
          </a:p>
          <a:p>
            <a:pPr marL="514362" marR="0" lvl="3" indent="-514362" algn="l" defTabSz="719156" rtl="0" eaLnBrk="1" fontAlgn="auto" latinLnBrk="0" hangingPunct="1">
              <a:lnSpc>
                <a:spcPct val="95000"/>
              </a:lnSpc>
              <a:spcBef>
                <a:spcPts val="0"/>
              </a:spcBef>
              <a:spcAft>
                <a:spcPts val="1200"/>
              </a:spcAft>
              <a:buClrTx/>
              <a:buSzTx/>
              <a:buFont typeface="+mj-lt"/>
              <a:buAutoNum type="arabicPeriod"/>
              <a:tabLst/>
              <a:defRPr/>
            </a:pPr>
            <a:r>
              <a:rPr kumimoji="0" lang="en-GB" sz="1401" b="0" i="0" u="none" strike="noStrike" kern="1200" cap="none" spc="30" normalizeH="0" baseline="0" noProof="0">
                <a:ln>
                  <a:noFill/>
                </a:ln>
                <a:solidFill>
                  <a:srgbClr val="000000"/>
                </a:solidFill>
                <a:effectLst/>
                <a:uLnTx/>
                <a:uFillTx/>
                <a:latin typeface="+mn-lt"/>
                <a:ea typeface="Segoe UI Black" panose="020B0A02040204020203" pitchFamily="34" charset="0"/>
                <a:cs typeface="Calibri" panose="020F0502020204030204" pitchFamily="34" charset="0"/>
              </a:rPr>
              <a:t>Numeric bullets</a:t>
            </a:r>
          </a:p>
          <a:p>
            <a:pPr marL="806471" marR="0" lvl="4" indent="-265119" algn="l" defTabSz="719156" rtl="0" eaLnBrk="1" fontAlgn="auto" latinLnBrk="0" hangingPunct="1">
              <a:lnSpc>
                <a:spcPct val="95000"/>
              </a:lnSpc>
              <a:spcBef>
                <a:spcPts val="0"/>
              </a:spcBef>
              <a:spcAft>
                <a:spcPts val="1200"/>
              </a:spcAft>
              <a:buClrTx/>
              <a:buSzTx/>
              <a:buFont typeface="+mj-lt"/>
              <a:buAutoNum type="alphaLcPeriod"/>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 Abc</a:t>
            </a:r>
          </a:p>
          <a:p>
            <a:pPr marL="819170" marR="0" lvl="5" indent="-285757" algn="l" defTabSz="914423" rtl="0" eaLnBrk="1" fontAlgn="auto" latinLnBrk="0" hangingPunct="1">
              <a:lnSpc>
                <a:spcPct val="95000"/>
              </a:lnSpc>
              <a:spcBef>
                <a:spcPts val="0"/>
              </a:spcBef>
              <a:spcAft>
                <a:spcPts val="1200"/>
              </a:spcAft>
              <a:buClrTx/>
              <a:buSzTx/>
              <a:buFont typeface="Arial" panose="020B0604020202020204" pitchFamily="34" charset="0"/>
              <a:buChar char="•"/>
              <a:tabLst/>
              <a:defRPr/>
            </a:pPr>
            <a:r>
              <a:rPr kumimoji="0" lang="en-GB" sz="1401" b="0" i="0" u="none" strike="noStrike" kern="1200" cap="none" spc="0" normalizeH="0" baseline="0" noProof="0">
                <a:ln>
                  <a:noFill/>
                </a:ln>
                <a:solidFill>
                  <a:srgbClr val="000000"/>
                </a:solidFill>
                <a:effectLst/>
                <a:uLnTx/>
                <a:uFillTx/>
                <a:latin typeface="+mn-lt"/>
                <a:ea typeface="+mn-ea"/>
                <a:cs typeface="+mn-cs"/>
              </a:rPr>
              <a:t># Bullets</a:t>
            </a:r>
          </a:p>
          <a:p>
            <a:pPr marL="0" marR="0" lvl="6" indent="0" algn="l" defTabSz="914423"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3200" b="1" i="0" u="none" strike="noStrike" kern="1200" cap="all" spc="0" normalizeH="0" baseline="0" noProof="0">
                <a:ln>
                  <a:noFill/>
                </a:ln>
                <a:solidFill>
                  <a:srgbClr val="D74830"/>
                </a:solidFill>
                <a:effectLst/>
                <a:uLnTx/>
                <a:uFillTx/>
                <a:latin typeface="+mj-lt"/>
                <a:ea typeface="+mn-ea"/>
                <a:cs typeface="+mn-cs"/>
              </a:rPr>
              <a:t>title headers</a:t>
            </a:r>
          </a:p>
          <a:p>
            <a:pPr marL="0" marR="0" lvl="7" indent="0" algn="l" defTabSz="914423" rtl="0" eaLnBrk="1" fontAlgn="auto" latinLnBrk="0" hangingPunct="1">
              <a:lnSpc>
                <a:spcPct val="90000"/>
              </a:lnSpc>
              <a:spcBef>
                <a:spcPts val="601"/>
              </a:spcBef>
              <a:spcAft>
                <a:spcPts val="1200"/>
              </a:spcAft>
              <a:buClrTx/>
              <a:buSzTx/>
              <a:buFont typeface="Arial" panose="020B0604020202020204" pitchFamily="34" charset="0"/>
              <a:buNone/>
              <a:tabLst/>
              <a:defRPr/>
            </a:pPr>
            <a:r>
              <a:rPr kumimoji="0" lang="en-GB" sz="1801" b="1" i="0" u="none" strike="noStrike" kern="1200" cap="all" spc="0" normalizeH="0" baseline="0" noProof="0">
                <a:ln>
                  <a:noFill/>
                </a:ln>
                <a:solidFill>
                  <a:srgbClr val="5987A0"/>
                </a:solidFill>
                <a:effectLst/>
                <a:uLnTx/>
                <a:uFillTx/>
                <a:latin typeface="+mj-lt"/>
                <a:ea typeface="+mn-ea"/>
                <a:cs typeface="+mn-cs"/>
              </a:rPr>
              <a:t>Subtitle headers </a:t>
            </a:r>
          </a:p>
          <a:p>
            <a:pPr marL="0" marR="0" lvl="8" indent="0" algn="l" defTabSz="914423" rtl="0" eaLnBrk="1" fontAlgn="auto" latinLnBrk="0" hangingPunct="1">
              <a:lnSpc>
                <a:spcPct val="90000"/>
              </a:lnSpc>
              <a:spcBef>
                <a:spcPts val="1200"/>
              </a:spcBef>
              <a:spcAft>
                <a:spcPts val="601"/>
              </a:spcAft>
              <a:buClrTx/>
              <a:buSzTx/>
              <a:buFont typeface="Arial" panose="020B0604020202020204" pitchFamily="34" charset="0"/>
              <a:buNone/>
              <a:tabLst/>
              <a:defRPr/>
            </a:pPr>
            <a:r>
              <a:rPr kumimoji="0" lang="en-GB" sz="1401" b="0" i="0" u="none" strike="noStrike" kern="1200" cap="all" spc="0" normalizeH="0" baseline="0" noProof="0">
                <a:ln>
                  <a:noFill/>
                </a:ln>
                <a:solidFill>
                  <a:srgbClr val="000000"/>
                </a:solidFill>
                <a:effectLst/>
                <a:uLnTx/>
                <a:uFillTx/>
                <a:latin typeface="+mj-lt"/>
                <a:ea typeface="+mn-ea"/>
                <a:cs typeface="+mn-cs"/>
              </a:rPr>
              <a:t>Subtitle text</a:t>
            </a:r>
          </a:p>
          <a:p>
            <a:pPr lvl="0"/>
            <a:endParaRPr lang="en-GB" noProof="0"/>
          </a:p>
        </p:txBody>
      </p:sp>
      <p:sp>
        <p:nvSpPr>
          <p:cNvPr id="4" name="Tijdelijke aanduiding voor datum 3">
            <a:extLst>
              <a:ext uri="{FF2B5EF4-FFF2-40B4-BE49-F238E27FC236}">
                <a16:creationId xmlns:a16="http://schemas.microsoft.com/office/drawing/2014/main" id="{40965722-2312-449C-AACA-3A3A6989B700}"/>
              </a:ext>
            </a:extLst>
          </p:cNvPr>
          <p:cNvSpPr>
            <a:spLocks noGrp="1"/>
          </p:cNvSpPr>
          <p:nvPr>
            <p:ph type="dt" sz="half" idx="10"/>
          </p:nvPr>
        </p:nvSpPr>
        <p:spPr/>
        <p:txBody>
          <a:bodyPr/>
          <a:lstStyle/>
          <a:p>
            <a:fld id="{5C8CE470-0E50-41BA-929A-02695B6D7CB9}" type="datetime2">
              <a:rPr lang="en-GB" noProof="0" smtClean="0"/>
              <a:t>Friday, 23 July 2021</a:t>
            </a:fld>
            <a:endParaRPr lang="en-GB" noProof="0"/>
          </a:p>
        </p:txBody>
      </p:sp>
      <p:sp>
        <p:nvSpPr>
          <p:cNvPr id="5" name="Tijdelijke aanduiding voor voettekst 4">
            <a:extLst>
              <a:ext uri="{FF2B5EF4-FFF2-40B4-BE49-F238E27FC236}">
                <a16:creationId xmlns:a16="http://schemas.microsoft.com/office/drawing/2014/main" id="{5FFA2356-2961-4F99-A679-3A35717C5BE7}"/>
              </a:ext>
            </a:extLst>
          </p:cNvPr>
          <p:cNvSpPr>
            <a:spLocks noGrp="1"/>
          </p:cNvSpPr>
          <p:nvPr>
            <p:ph type="ftr" sz="quarter" idx="11"/>
          </p:nvPr>
        </p:nvSpPr>
        <p:spPr/>
        <p:txBody>
          <a:bodyPr/>
          <a:lstStyle/>
          <a:p>
            <a:r>
              <a:rPr lang="en-GB" noProof="0"/>
              <a:t>Insert Footer &amp; Header</a:t>
            </a:r>
          </a:p>
        </p:txBody>
      </p:sp>
      <p:sp>
        <p:nvSpPr>
          <p:cNvPr id="6" name="Tijdelijke aanduiding voor dianummer 5">
            <a:extLst>
              <a:ext uri="{FF2B5EF4-FFF2-40B4-BE49-F238E27FC236}">
                <a16:creationId xmlns:a16="http://schemas.microsoft.com/office/drawing/2014/main" id="{9D4BFAFE-27F1-4477-A412-E658D3D8522F}"/>
              </a:ext>
            </a:extLst>
          </p:cNvPr>
          <p:cNvSpPr>
            <a:spLocks noGrp="1"/>
          </p:cNvSpPr>
          <p:nvPr>
            <p:ph type="sldNum" sz="quarter" idx="12"/>
          </p:nvPr>
        </p:nvSpPr>
        <p:spPr/>
        <p:txBody>
          <a:bodyPr/>
          <a:lstStyle/>
          <a:p>
            <a:fld id="{645A922C-70F7-4C09-BC36-C14E14D15502}" type="slidenum">
              <a:rPr lang="en-GB" noProof="0" smtClean="0"/>
              <a:t>‹#›</a:t>
            </a:fld>
            <a:endParaRPr lang="en-GB" noProof="0"/>
          </a:p>
        </p:txBody>
      </p:sp>
      <p:sp>
        <p:nvSpPr>
          <p:cNvPr id="7" name="Tekstvak 6">
            <a:extLst>
              <a:ext uri="{FF2B5EF4-FFF2-40B4-BE49-F238E27FC236}">
                <a16:creationId xmlns:a16="http://schemas.microsoft.com/office/drawing/2014/main" id="{6252E281-1AC4-4F90-9699-C2FBE5F06DE6}"/>
              </a:ext>
            </a:extLst>
          </p:cNvPr>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[3 Columns]</a:t>
            </a:r>
          </a:p>
        </p:txBody>
      </p:sp>
      <p:sp>
        <p:nvSpPr>
          <p:cNvPr id="82" name="Tijdelijke aanduiding voor tekst 20">
            <a:extLst>
              <a:ext uri="{FF2B5EF4-FFF2-40B4-BE49-F238E27FC236}">
                <a16:creationId xmlns:a16="http://schemas.microsoft.com/office/drawing/2014/main" id="{48200435-345F-47C6-BC72-B2F0A9C3F2EA}"/>
              </a:ext>
            </a:extLst>
          </p:cNvPr>
          <p:cNvSpPr>
            <a:spLocks noGrp="1"/>
          </p:cNvSpPr>
          <p:nvPr>
            <p:ph type="body" sz="quarter" idx="20" hasCustomPrompt="1"/>
          </p:nvPr>
        </p:nvSpPr>
        <p:spPr>
          <a:xfrm>
            <a:off x="398706" y="308237"/>
            <a:ext cx="989033" cy="264467"/>
          </a:xfrm>
          <a:prstGeom prst="rect">
            <a:avLst/>
          </a:prstGeom>
          <a:blipFill>
            <a:blip r:embed="rId2"/>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86" name="Group 85">
            <a:extLst>
              <a:ext uri="{FF2B5EF4-FFF2-40B4-BE49-F238E27FC236}">
                <a16:creationId xmlns:a16="http://schemas.microsoft.com/office/drawing/2014/main" id="{1D7B0885-D89D-44DD-AF1A-5829E309CA34}"/>
              </a:ext>
            </a:extLst>
          </p:cNvPr>
          <p:cNvGrpSpPr/>
          <p:nvPr userDrawn="1"/>
        </p:nvGrpSpPr>
        <p:grpSpPr>
          <a:xfrm>
            <a:off x="9832545" y="-1377716"/>
            <a:ext cx="3040758" cy="2321074"/>
            <a:chOff x="9832545" y="-1377716"/>
            <a:chExt cx="3040758" cy="2321074"/>
          </a:xfrm>
        </p:grpSpPr>
        <p:sp>
          <p:nvSpPr>
            <p:cNvPr id="87" name="Freeform: Shape 86">
              <a:extLst>
                <a:ext uri="{FF2B5EF4-FFF2-40B4-BE49-F238E27FC236}">
                  <a16:creationId xmlns:a16="http://schemas.microsoft.com/office/drawing/2014/main" id="{B6089EB6-D299-441A-8C63-AFE85B15C754}"/>
                </a:ext>
              </a:extLst>
            </p:cNvPr>
            <p:cNvSpPr/>
            <p:nvPr userDrawn="1"/>
          </p:nvSpPr>
          <p:spPr>
            <a:xfrm>
              <a:off x="9832545" y="-1364179"/>
              <a:ext cx="1597457" cy="163872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accent1"/>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88" name="Freeform: Shape 87">
              <a:extLst>
                <a:ext uri="{FF2B5EF4-FFF2-40B4-BE49-F238E27FC236}">
                  <a16:creationId xmlns:a16="http://schemas.microsoft.com/office/drawing/2014/main" id="{EC4F1500-655C-42A9-A3A3-EE52F856236A}"/>
                </a:ext>
              </a:extLst>
            </p:cNvPr>
            <p:cNvSpPr/>
            <p:nvPr userDrawn="1"/>
          </p:nvSpPr>
          <p:spPr>
            <a:xfrm>
              <a:off x="10152761" y="-1377716"/>
              <a:ext cx="2262624" cy="232107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93" name="Freeform: Shape 92">
              <a:extLst>
                <a:ext uri="{FF2B5EF4-FFF2-40B4-BE49-F238E27FC236}">
                  <a16:creationId xmlns:a16="http://schemas.microsoft.com/office/drawing/2014/main" id="{2B127DE2-2C78-47D6-A695-9B32332D1ADA}"/>
                </a:ext>
              </a:extLst>
            </p:cNvPr>
            <p:cNvSpPr/>
            <p:nvPr userDrawn="1"/>
          </p:nvSpPr>
          <p:spPr>
            <a:xfrm>
              <a:off x="10812585" y="-1361974"/>
              <a:ext cx="2060718" cy="2116158"/>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noFill/>
            <a:ln w="25400">
              <a:solidFill>
                <a:schemeClr val="bg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grpSp>
      <p:sp>
        <p:nvSpPr>
          <p:cNvPr id="8" name="Title 7">
            <a:extLst>
              <a:ext uri="{FF2B5EF4-FFF2-40B4-BE49-F238E27FC236}">
                <a16:creationId xmlns:a16="http://schemas.microsoft.com/office/drawing/2014/main" id="{839B1455-6EC3-48C5-9EB8-5A9B6B5884CE}"/>
              </a:ext>
            </a:extLst>
          </p:cNvPr>
          <p:cNvSpPr>
            <a:spLocks noGrp="1"/>
          </p:cNvSpPr>
          <p:nvPr>
            <p:ph type="title" hasCustomPrompt="1"/>
          </p:nvPr>
        </p:nvSpPr>
        <p:spPr/>
        <p:txBody>
          <a:bodyPr/>
          <a:lstStyle/>
          <a:p>
            <a:r>
              <a:rPr lang="en-GB" noProof="0"/>
              <a:t>TITLE OF THIS SLIDE</a:t>
            </a:r>
          </a:p>
        </p:txBody>
      </p:sp>
      <p:sp>
        <p:nvSpPr>
          <p:cNvPr id="168" name="Text Placeholder 17">
            <a:extLst>
              <a:ext uri="{FF2B5EF4-FFF2-40B4-BE49-F238E27FC236}">
                <a16:creationId xmlns:a16="http://schemas.microsoft.com/office/drawing/2014/main" id="{A66E3309-FE9D-4570-8DCB-37CD8DBE0AFF}"/>
              </a:ext>
            </a:extLst>
          </p:cNvPr>
          <p:cNvSpPr>
            <a:spLocks noGrp="1"/>
          </p:cNvSpPr>
          <p:nvPr>
            <p:ph type="body" sz="quarter" idx="22" hasCustomPrompt="1"/>
          </p:nvPr>
        </p:nvSpPr>
        <p:spPr>
          <a:xfrm>
            <a:off x="398703" y="1733551"/>
            <a:ext cx="11097294"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grpSp>
        <p:nvGrpSpPr>
          <p:cNvPr id="95" name="INSTRUCTION">
            <a:extLst>
              <a:ext uri="{FF2B5EF4-FFF2-40B4-BE49-F238E27FC236}">
                <a16:creationId xmlns:a16="http://schemas.microsoft.com/office/drawing/2014/main" id="{8E57D8AD-547D-4EC5-8D79-F2076D40DBC9}"/>
              </a:ext>
            </a:extLst>
          </p:cNvPr>
          <p:cNvGrpSpPr/>
          <p:nvPr userDrawn="1"/>
        </p:nvGrpSpPr>
        <p:grpSpPr>
          <a:xfrm>
            <a:off x="-3437547" y="1434"/>
            <a:ext cx="3194765" cy="6470299"/>
            <a:chOff x="-3437547" y="1434"/>
            <a:chExt cx="3194765" cy="6470299"/>
          </a:xfrm>
        </p:grpSpPr>
        <p:cxnSp>
          <p:nvCxnSpPr>
            <p:cNvPr id="96" name="Rechte verbindingslijn 146">
              <a:extLst>
                <a:ext uri="{FF2B5EF4-FFF2-40B4-BE49-F238E27FC236}">
                  <a16:creationId xmlns:a16="http://schemas.microsoft.com/office/drawing/2014/main" id="{6A2E60BE-37E2-4FEB-B06A-F626ECF7F0E5}"/>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166" name="Ovaal 221">
              <a:extLst>
                <a:ext uri="{FF2B5EF4-FFF2-40B4-BE49-F238E27FC236}">
                  <a16:creationId xmlns:a16="http://schemas.microsoft.com/office/drawing/2014/main" id="{89CF730A-4A23-463F-A4BE-7EACF1F191B2}"/>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167" name="Ovaal 222">
              <a:extLst>
                <a:ext uri="{FF2B5EF4-FFF2-40B4-BE49-F238E27FC236}">
                  <a16:creationId xmlns:a16="http://schemas.microsoft.com/office/drawing/2014/main" id="{DA61484C-27EB-40E9-98D7-2D19AFF25BC5}"/>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169" name="Ovaal 224">
              <a:extLst>
                <a:ext uri="{FF2B5EF4-FFF2-40B4-BE49-F238E27FC236}">
                  <a16:creationId xmlns:a16="http://schemas.microsoft.com/office/drawing/2014/main" id="{D1713CF4-C1AB-4575-810F-6E342187A6DE}"/>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170" name="Ovaal 225">
              <a:extLst>
                <a:ext uri="{FF2B5EF4-FFF2-40B4-BE49-F238E27FC236}">
                  <a16:creationId xmlns:a16="http://schemas.microsoft.com/office/drawing/2014/main" id="{40119611-F11F-40A6-93FD-08E59A9EA62A}"/>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171" name="Meer informatie">
              <a:extLst>
                <a:ext uri="{FF2B5EF4-FFF2-40B4-BE49-F238E27FC236}">
                  <a16:creationId xmlns:a16="http://schemas.microsoft.com/office/drawing/2014/main" id="{C39D4B9A-7619-4244-9B1D-5DB07D258F6B}"/>
                </a:ext>
              </a:extLst>
            </p:cNvPr>
            <p:cNvGrpSpPr/>
            <p:nvPr userDrawn="1"/>
          </p:nvGrpSpPr>
          <p:grpSpPr>
            <a:xfrm>
              <a:off x="-3421298" y="5676071"/>
              <a:ext cx="3178515" cy="795662"/>
              <a:chOff x="-3741486" y="3387723"/>
              <a:chExt cx="3178515" cy="795662"/>
            </a:xfrm>
          </p:grpSpPr>
          <p:sp>
            <p:nvSpPr>
              <p:cNvPr id="235" name="Freeform 101">
                <a:extLst>
                  <a:ext uri="{FF2B5EF4-FFF2-40B4-BE49-F238E27FC236}">
                    <a16:creationId xmlns:a16="http://schemas.microsoft.com/office/drawing/2014/main" id="{AB5171E2-3AD1-4E19-A766-BD90C1384EBC}"/>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236" name="Rechthoek 291">
                <a:extLst>
                  <a:ext uri="{FF2B5EF4-FFF2-40B4-BE49-F238E27FC236}">
                    <a16:creationId xmlns:a16="http://schemas.microsoft.com/office/drawing/2014/main" id="{08EC0D9D-167B-4B3A-A010-C2488AD54728}"/>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237" name="Rechte verbindingslijn 292">
                <a:extLst>
                  <a:ext uri="{FF2B5EF4-FFF2-40B4-BE49-F238E27FC236}">
                    <a16:creationId xmlns:a16="http://schemas.microsoft.com/office/drawing/2014/main" id="{48257073-2928-48C0-B566-18B1A9DE35BA}"/>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172" name="Rechthoek 227">
              <a:extLst>
                <a:ext uri="{FF2B5EF4-FFF2-40B4-BE49-F238E27FC236}">
                  <a16:creationId xmlns:a16="http://schemas.microsoft.com/office/drawing/2014/main" id="{42049CE2-AC12-4901-A7BF-F0F6859B6A6B}"/>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173" name="Ovaal 228">
              <a:extLst>
                <a:ext uri="{FF2B5EF4-FFF2-40B4-BE49-F238E27FC236}">
                  <a16:creationId xmlns:a16="http://schemas.microsoft.com/office/drawing/2014/main" id="{CBF5FC55-CE41-4C9F-8FA5-BAC564182C8E}"/>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74" name="Rechte verbindingslijn 229">
              <a:extLst>
                <a:ext uri="{FF2B5EF4-FFF2-40B4-BE49-F238E27FC236}">
                  <a16:creationId xmlns:a16="http://schemas.microsoft.com/office/drawing/2014/main" id="{878D8014-AED8-44FD-BBDB-74869C62DD0E}"/>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175" name="Groep 230">
              <a:extLst>
                <a:ext uri="{FF2B5EF4-FFF2-40B4-BE49-F238E27FC236}">
                  <a16:creationId xmlns:a16="http://schemas.microsoft.com/office/drawing/2014/main" id="{1BD3769A-CCE1-41A3-9BCA-645A61A2DE54}"/>
                </a:ext>
              </a:extLst>
            </p:cNvPr>
            <p:cNvGrpSpPr/>
            <p:nvPr userDrawn="1"/>
          </p:nvGrpSpPr>
          <p:grpSpPr>
            <a:xfrm>
              <a:off x="-3437547" y="349413"/>
              <a:ext cx="2933825" cy="558875"/>
              <a:chOff x="-3419346" y="368233"/>
              <a:chExt cx="3904920" cy="743862"/>
            </a:xfrm>
          </p:grpSpPr>
          <p:sp>
            <p:nvSpPr>
              <p:cNvPr id="183" name="Rechthoek 238">
                <a:extLst>
                  <a:ext uri="{FF2B5EF4-FFF2-40B4-BE49-F238E27FC236}">
                    <a16:creationId xmlns:a16="http://schemas.microsoft.com/office/drawing/2014/main" id="{AA926405-B5D5-4BB8-BBD9-E9DB09465DD0}"/>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184" name="Rechte verbindingslijn 239">
                <a:extLst>
                  <a:ext uri="{FF2B5EF4-FFF2-40B4-BE49-F238E27FC236}">
                    <a16:creationId xmlns:a16="http://schemas.microsoft.com/office/drawing/2014/main" id="{93C1C145-C6F8-4C75-90CE-9798AE713DE9}"/>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Rechte verbindingslijn 240">
                <a:extLst>
                  <a:ext uri="{FF2B5EF4-FFF2-40B4-BE49-F238E27FC236}">
                    <a16:creationId xmlns:a16="http://schemas.microsoft.com/office/drawing/2014/main" id="{DFAB638C-F0FE-477C-B864-F50641B774CA}"/>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6" name="Rechthoek 241">
                <a:extLst>
                  <a:ext uri="{FF2B5EF4-FFF2-40B4-BE49-F238E27FC236}">
                    <a16:creationId xmlns:a16="http://schemas.microsoft.com/office/drawing/2014/main" id="{48D55992-B4F9-4210-8B1B-649B3347EE9D}"/>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187" name="Groep 242">
                <a:extLst>
                  <a:ext uri="{FF2B5EF4-FFF2-40B4-BE49-F238E27FC236}">
                    <a16:creationId xmlns:a16="http://schemas.microsoft.com/office/drawing/2014/main" id="{C9D74B8E-E382-4807-B64B-BCA73742E056}"/>
                  </a:ext>
                </a:extLst>
              </p:cNvPr>
              <p:cNvGrpSpPr/>
              <p:nvPr userDrawn="1"/>
            </p:nvGrpSpPr>
            <p:grpSpPr>
              <a:xfrm>
                <a:off x="-3002834" y="720303"/>
                <a:ext cx="182598" cy="143759"/>
                <a:chOff x="-3310843" y="700986"/>
                <a:chExt cx="182598" cy="143759"/>
              </a:xfrm>
            </p:grpSpPr>
            <p:grpSp>
              <p:nvGrpSpPr>
                <p:cNvPr id="226" name="Groep 281">
                  <a:extLst>
                    <a:ext uri="{FF2B5EF4-FFF2-40B4-BE49-F238E27FC236}">
                      <a16:creationId xmlns:a16="http://schemas.microsoft.com/office/drawing/2014/main" id="{E3B74A94-AC80-42A4-870D-008F1EFE327B}"/>
                    </a:ext>
                  </a:extLst>
                </p:cNvPr>
                <p:cNvGrpSpPr/>
                <p:nvPr userDrawn="1"/>
              </p:nvGrpSpPr>
              <p:grpSpPr>
                <a:xfrm>
                  <a:off x="-3310843" y="700986"/>
                  <a:ext cx="182598" cy="143759"/>
                  <a:chOff x="-3310843" y="700986"/>
                  <a:chExt cx="182598" cy="143759"/>
                </a:xfrm>
              </p:grpSpPr>
              <p:cxnSp>
                <p:nvCxnSpPr>
                  <p:cNvPr id="230" name="Rechte verbindingslijn 285">
                    <a:extLst>
                      <a:ext uri="{FF2B5EF4-FFF2-40B4-BE49-F238E27FC236}">
                        <a16:creationId xmlns:a16="http://schemas.microsoft.com/office/drawing/2014/main" id="{8BF97085-DEBE-4E40-8BF6-1057826B50C2}"/>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231" name="Rechte verbindingslijn 286">
                    <a:extLst>
                      <a:ext uri="{FF2B5EF4-FFF2-40B4-BE49-F238E27FC236}">
                        <a16:creationId xmlns:a16="http://schemas.microsoft.com/office/drawing/2014/main" id="{A2578755-2E79-4F44-9C27-5FDD5C37A792}"/>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232" name="Rechte verbindingslijn 287">
                    <a:extLst>
                      <a:ext uri="{FF2B5EF4-FFF2-40B4-BE49-F238E27FC236}">
                        <a16:creationId xmlns:a16="http://schemas.microsoft.com/office/drawing/2014/main" id="{F9031BB3-98C8-42F2-A53B-9B43816CC763}"/>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233" name="Rechte verbindingslijn 288">
                    <a:extLst>
                      <a:ext uri="{FF2B5EF4-FFF2-40B4-BE49-F238E27FC236}">
                        <a16:creationId xmlns:a16="http://schemas.microsoft.com/office/drawing/2014/main" id="{49C1419C-7F8A-4B6D-8A04-2EB712EEDD15}"/>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234" name="Rechte verbindingslijn 289">
                    <a:extLst>
                      <a:ext uri="{FF2B5EF4-FFF2-40B4-BE49-F238E27FC236}">
                        <a16:creationId xmlns:a16="http://schemas.microsoft.com/office/drawing/2014/main" id="{4CD8139E-43BA-4F02-941C-3F9320C3624C}"/>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227" name="Groep 282">
                  <a:extLst>
                    <a:ext uri="{FF2B5EF4-FFF2-40B4-BE49-F238E27FC236}">
                      <a16:creationId xmlns:a16="http://schemas.microsoft.com/office/drawing/2014/main" id="{90144ADF-7246-47D0-B74B-776EB12BE8D6}"/>
                    </a:ext>
                  </a:extLst>
                </p:cNvPr>
                <p:cNvGrpSpPr/>
                <p:nvPr userDrawn="1"/>
              </p:nvGrpSpPr>
              <p:grpSpPr>
                <a:xfrm flipH="1">
                  <a:off x="-3310774" y="735854"/>
                  <a:ext cx="88801" cy="72568"/>
                  <a:chOff x="-2091059" y="1395403"/>
                  <a:chExt cx="157316" cy="128558"/>
                </a:xfrm>
              </p:grpSpPr>
              <p:sp>
                <p:nvSpPr>
                  <p:cNvPr id="228" name="Rechthoek 283">
                    <a:extLst>
                      <a:ext uri="{FF2B5EF4-FFF2-40B4-BE49-F238E27FC236}">
                        <a16:creationId xmlns:a16="http://schemas.microsoft.com/office/drawing/2014/main" id="{E287F5E1-B1BF-44F1-90CC-A294EF10851C}"/>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9" name="Pijl: punthaak 284">
                    <a:extLst>
                      <a:ext uri="{FF2B5EF4-FFF2-40B4-BE49-F238E27FC236}">
                        <a16:creationId xmlns:a16="http://schemas.microsoft.com/office/drawing/2014/main" id="{488FD6FB-7768-4273-94DF-AF3D4E62CC0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188" name="Groep 243">
                <a:extLst>
                  <a:ext uri="{FF2B5EF4-FFF2-40B4-BE49-F238E27FC236}">
                    <a16:creationId xmlns:a16="http://schemas.microsoft.com/office/drawing/2014/main" id="{DD8914B2-CDD4-48DE-84FD-14195CD1BE6F}"/>
                  </a:ext>
                </a:extLst>
              </p:cNvPr>
              <p:cNvGrpSpPr/>
              <p:nvPr userDrawn="1"/>
            </p:nvGrpSpPr>
            <p:grpSpPr>
              <a:xfrm>
                <a:off x="-3326107" y="720303"/>
                <a:ext cx="182598" cy="143759"/>
                <a:chOff x="-3634116" y="700986"/>
                <a:chExt cx="182598" cy="143759"/>
              </a:xfrm>
            </p:grpSpPr>
            <p:grpSp>
              <p:nvGrpSpPr>
                <p:cNvPr id="217" name="Groep 272">
                  <a:extLst>
                    <a:ext uri="{FF2B5EF4-FFF2-40B4-BE49-F238E27FC236}">
                      <a16:creationId xmlns:a16="http://schemas.microsoft.com/office/drawing/2014/main" id="{9B2D8B21-805D-4C6B-A4C1-BEEE3649A93B}"/>
                    </a:ext>
                  </a:extLst>
                </p:cNvPr>
                <p:cNvGrpSpPr/>
                <p:nvPr userDrawn="1"/>
              </p:nvGrpSpPr>
              <p:grpSpPr>
                <a:xfrm>
                  <a:off x="-3634116" y="700986"/>
                  <a:ext cx="182598" cy="143759"/>
                  <a:chOff x="-3634116" y="700986"/>
                  <a:chExt cx="182598" cy="143759"/>
                </a:xfrm>
              </p:grpSpPr>
              <p:cxnSp>
                <p:nvCxnSpPr>
                  <p:cNvPr id="221" name="Rechte verbindingslijn 276">
                    <a:extLst>
                      <a:ext uri="{FF2B5EF4-FFF2-40B4-BE49-F238E27FC236}">
                        <a16:creationId xmlns:a16="http://schemas.microsoft.com/office/drawing/2014/main" id="{D0DAD873-31C5-45CF-A4F3-BC4E74B55A65}"/>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222" name="Rechte verbindingslijn 277">
                    <a:extLst>
                      <a:ext uri="{FF2B5EF4-FFF2-40B4-BE49-F238E27FC236}">
                        <a16:creationId xmlns:a16="http://schemas.microsoft.com/office/drawing/2014/main" id="{F6863766-C61A-41A6-A5F4-F434A56B68F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223" name="Rechte verbindingslijn 278">
                    <a:extLst>
                      <a:ext uri="{FF2B5EF4-FFF2-40B4-BE49-F238E27FC236}">
                        <a16:creationId xmlns:a16="http://schemas.microsoft.com/office/drawing/2014/main" id="{93AA95C9-E3D9-44AD-AC3E-69FFC2E17A1D}"/>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224" name="Rechte verbindingslijn 279">
                    <a:extLst>
                      <a:ext uri="{FF2B5EF4-FFF2-40B4-BE49-F238E27FC236}">
                        <a16:creationId xmlns:a16="http://schemas.microsoft.com/office/drawing/2014/main" id="{D9962039-5DE3-4661-9C7A-93BE7D77577F}"/>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225" name="Rechte verbindingslijn 280">
                    <a:extLst>
                      <a:ext uri="{FF2B5EF4-FFF2-40B4-BE49-F238E27FC236}">
                        <a16:creationId xmlns:a16="http://schemas.microsoft.com/office/drawing/2014/main" id="{E8AC53D9-9341-442F-ACF1-588081B4F359}"/>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218" name="Groep 273">
                  <a:extLst>
                    <a:ext uri="{FF2B5EF4-FFF2-40B4-BE49-F238E27FC236}">
                      <a16:creationId xmlns:a16="http://schemas.microsoft.com/office/drawing/2014/main" id="{0F602917-851C-4F61-B0A3-14B608BEAAA1}"/>
                    </a:ext>
                  </a:extLst>
                </p:cNvPr>
                <p:cNvGrpSpPr/>
                <p:nvPr userDrawn="1"/>
              </p:nvGrpSpPr>
              <p:grpSpPr>
                <a:xfrm>
                  <a:off x="-3634047" y="735854"/>
                  <a:ext cx="88801" cy="72568"/>
                  <a:chOff x="-2091059" y="1395403"/>
                  <a:chExt cx="157316" cy="128558"/>
                </a:xfrm>
              </p:grpSpPr>
              <p:sp>
                <p:nvSpPr>
                  <p:cNvPr id="219" name="Rechthoek 274">
                    <a:extLst>
                      <a:ext uri="{FF2B5EF4-FFF2-40B4-BE49-F238E27FC236}">
                        <a16:creationId xmlns:a16="http://schemas.microsoft.com/office/drawing/2014/main" id="{52A525C5-3120-4E4A-80D6-A6A896DC1E5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20" name="Pijl: punthaak 275">
                    <a:extLst>
                      <a:ext uri="{FF2B5EF4-FFF2-40B4-BE49-F238E27FC236}">
                        <a16:creationId xmlns:a16="http://schemas.microsoft.com/office/drawing/2014/main" id="{CB653FBF-F484-4C21-B3D5-0E0CA2C8011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189" name="Rechte verbindingslijn 244">
                <a:extLst>
                  <a:ext uri="{FF2B5EF4-FFF2-40B4-BE49-F238E27FC236}">
                    <a16:creationId xmlns:a16="http://schemas.microsoft.com/office/drawing/2014/main" id="{DAB1C169-B428-4114-8800-EECCE7698836}"/>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190" name="Rechte verbindingslijn 245">
                <a:extLst>
                  <a:ext uri="{FF2B5EF4-FFF2-40B4-BE49-F238E27FC236}">
                    <a16:creationId xmlns:a16="http://schemas.microsoft.com/office/drawing/2014/main" id="{441CDC87-A538-4641-987A-35692BAEC2F3}"/>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191" name="Groep 246">
                <a:extLst>
                  <a:ext uri="{FF2B5EF4-FFF2-40B4-BE49-F238E27FC236}">
                    <a16:creationId xmlns:a16="http://schemas.microsoft.com/office/drawing/2014/main" id="{DC722747-D98F-4FA5-9B24-2FFD0561485D}"/>
                  </a:ext>
                </a:extLst>
              </p:cNvPr>
              <p:cNvGrpSpPr/>
              <p:nvPr userDrawn="1"/>
            </p:nvGrpSpPr>
            <p:grpSpPr>
              <a:xfrm>
                <a:off x="-2425037" y="370226"/>
                <a:ext cx="357690" cy="330595"/>
                <a:chOff x="-2721817" y="347336"/>
                <a:chExt cx="432805" cy="400021"/>
              </a:xfrm>
            </p:grpSpPr>
            <p:sp>
              <p:nvSpPr>
                <p:cNvPr id="206" name="Rechthoek 261">
                  <a:extLst>
                    <a:ext uri="{FF2B5EF4-FFF2-40B4-BE49-F238E27FC236}">
                      <a16:creationId xmlns:a16="http://schemas.microsoft.com/office/drawing/2014/main" id="{96704935-1135-44D2-8C49-633714F4B044}"/>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207" name="Groep 262">
                  <a:extLst>
                    <a:ext uri="{FF2B5EF4-FFF2-40B4-BE49-F238E27FC236}">
                      <a16:creationId xmlns:a16="http://schemas.microsoft.com/office/drawing/2014/main" id="{8AA69982-39D8-40F6-BE61-49989CF971E7}"/>
                    </a:ext>
                  </a:extLst>
                </p:cNvPr>
                <p:cNvGrpSpPr/>
                <p:nvPr userDrawn="1"/>
              </p:nvGrpSpPr>
              <p:grpSpPr>
                <a:xfrm>
                  <a:off x="-2652453" y="431583"/>
                  <a:ext cx="294076" cy="231526"/>
                  <a:chOff x="-3634116" y="700986"/>
                  <a:chExt cx="182598" cy="143759"/>
                </a:xfrm>
              </p:grpSpPr>
              <p:grpSp>
                <p:nvGrpSpPr>
                  <p:cNvPr id="208" name="Groep 263">
                    <a:extLst>
                      <a:ext uri="{FF2B5EF4-FFF2-40B4-BE49-F238E27FC236}">
                        <a16:creationId xmlns:a16="http://schemas.microsoft.com/office/drawing/2014/main" id="{AE5A89F8-EAAE-4D2F-8B4D-041CCDD3352E}"/>
                      </a:ext>
                    </a:extLst>
                  </p:cNvPr>
                  <p:cNvGrpSpPr/>
                  <p:nvPr userDrawn="1"/>
                </p:nvGrpSpPr>
                <p:grpSpPr>
                  <a:xfrm>
                    <a:off x="-3634116" y="700986"/>
                    <a:ext cx="182598" cy="143759"/>
                    <a:chOff x="-3634116" y="700986"/>
                    <a:chExt cx="182598" cy="143759"/>
                  </a:xfrm>
                </p:grpSpPr>
                <p:cxnSp>
                  <p:nvCxnSpPr>
                    <p:cNvPr id="212" name="Rechte verbindingslijn 267">
                      <a:extLst>
                        <a:ext uri="{FF2B5EF4-FFF2-40B4-BE49-F238E27FC236}">
                          <a16:creationId xmlns:a16="http://schemas.microsoft.com/office/drawing/2014/main" id="{FE551D8F-BC13-43A0-B876-37665D136063}"/>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213" name="Rechte verbindingslijn 268">
                      <a:extLst>
                        <a:ext uri="{FF2B5EF4-FFF2-40B4-BE49-F238E27FC236}">
                          <a16:creationId xmlns:a16="http://schemas.microsoft.com/office/drawing/2014/main" id="{A04701CA-9923-4AF0-A1B8-E4438D60ADCA}"/>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214" name="Rechte verbindingslijn 269">
                      <a:extLst>
                        <a:ext uri="{FF2B5EF4-FFF2-40B4-BE49-F238E27FC236}">
                          <a16:creationId xmlns:a16="http://schemas.microsoft.com/office/drawing/2014/main" id="{393EDA33-9C5C-4502-97C5-2898D99D1B56}"/>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215" name="Rechte verbindingslijn 270">
                      <a:extLst>
                        <a:ext uri="{FF2B5EF4-FFF2-40B4-BE49-F238E27FC236}">
                          <a16:creationId xmlns:a16="http://schemas.microsoft.com/office/drawing/2014/main" id="{DC4F41D8-6CA7-4D63-B0E4-DE317B12F79D}"/>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216" name="Rechte verbindingslijn 271">
                      <a:extLst>
                        <a:ext uri="{FF2B5EF4-FFF2-40B4-BE49-F238E27FC236}">
                          <a16:creationId xmlns:a16="http://schemas.microsoft.com/office/drawing/2014/main" id="{57DB0197-832F-4B8E-8BCF-C05121A48F69}"/>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209" name="Groep 264">
                    <a:extLst>
                      <a:ext uri="{FF2B5EF4-FFF2-40B4-BE49-F238E27FC236}">
                        <a16:creationId xmlns:a16="http://schemas.microsoft.com/office/drawing/2014/main" id="{37F2ABCC-3899-4D06-A13C-9A5382009043}"/>
                      </a:ext>
                    </a:extLst>
                  </p:cNvPr>
                  <p:cNvGrpSpPr/>
                  <p:nvPr userDrawn="1"/>
                </p:nvGrpSpPr>
                <p:grpSpPr>
                  <a:xfrm>
                    <a:off x="-3634047" y="735854"/>
                    <a:ext cx="88801" cy="72568"/>
                    <a:chOff x="-2091059" y="1395403"/>
                    <a:chExt cx="157316" cy="128558"/>
                  </a:xfrm>
                </p:grpSpPr>
                <p:sp>
                  <p:nvSpPr>
                    <p:cNvPr id="210" name="Rechthoek 265">
                      <a:extLst>
                        <a:ext uri="{FF2B5EF4-FFF2-40B4-BE49-F238E27FC236}">
                          <a16:creationId xmlns:a16="http://schemas.microsoft.com/office/drawing/2014/main" id="{C7EBF5B7-165C-4D7B-9A55-83698539C6F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11" name="Pijl: punthaak 266">
                      <a:extLst>
                        <a:ext uri="{FF2B5EF4-FFF2-40B4-BE49-F238E27FC236}">
                          <a16:creationId xmlns:a16="http://schemas.microsoft.com/office/drawing/2014/main" id="{41BABCC6-9AE8-4A79-A5D3-32B3EBFDF6E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192" name="Groep 247">
                <a:extLst>
                  <a:ext uri="{FF2B5EF4-FFF2-40B4-BE49-F238E27FC236}">
                    <a16:creationId xmlns:a16="http://schemas.microsoft.com/office/drawing/2014/main" id="{1915F750-DF40-436F-8DCB-B7122ACC9654}"/>
                  </a:ext>
                </a:extLst>
              </p:cNvPr>
              <p:cNvGrpSpPr/>
              <p:nvPr userDrawn="1"/>
            </p:nvGrpSpPr>
            <p:grpSpPr>
              <a:xfrm>
                <a:off x="-2425037" y="781500"/>
                <a:ext cx="357690" cy="330595"/>
                <a:chOff x="-2721817" y="782525"/>
                <a:chExt cx="432805" cy="400021"/>
              </a:xfrm>
            </p:grpSpPr>
            <p:sp>
              <p:nvSpPr>
                <p:cNvPr id="195" name="Rechthoek 250">
                  <a:extLst>
                    <a:ext uri="{FF2B5EF4-FFF2-40B4-BE49-F238E27FC236}">
                      <a16:creationId xmlns:a16="http://schemas.microsoft.com/office/drawing/2014/main" id="{E6CB50A5-D271-444D-9BD3-C90CDE7772FA}"/>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196" name="Groep 251">
                  <a:extLst>
                    <a:ext uri="{FF2B5EF4-FFF2-40B4-BE49-F238E27FC236}">
                      <a16:creationId xmlns:a16="http://schemas.microsoft.com/office/drawing/2014/main" id="{8664E49C-A43D-44AA-883A-6E65319BF99C}"/>
                    </a:ext>
                  </a:extLst>
                </p:cNvPr>
                <p:cNvGrpSpPr/>
                <p:nvPr userDrawn="1"/>
              </p:nvGrpSpPr>
              <p:grpSpPr>
                <a:xfrm>
                  <a:off x="-2652453" y="866772"/>
                  <a:ext cx="294076" cy="231526"/>
                  <a:chOff x="-3310843" y="700986"/>
                  <a:chExt cx="182598" cy="143759"/>
                </a:xfrm>
              </p:grpSpPr>
              <p:grpSp>
                <p:nvGrpSpPr>
                  <p:cNvPr id="197" name="Groep 252">
                    <a:extLst>
                      <a:ext uri="{FF2B5EF4-FFF2-40B4-BE49-F238E27FC236}">
                        <a16:creationId xmlns:a16="http://schemas.microsoft.com/office/drawing/2014/main" id="{B287281E-6749-48A8-B35B-8995496CF3C9}"/>
                      </a:ext>
                    </a:extLst>
                  </p:cNvPr>
                  <p:cNvGrpSpPr/>
                  <p:nvPr userDrawn="1"/>
                </p:nvGrpSpPr>
                <p:grpSpPr>
                  <a:xfrm>
                    <a:off x="-3310843" y="700986"/>
                    <a:ext cx="182598" cy="143759"/>
                    <a:chOff x="-3310843" y="700986"/>
                    <a:chExt cx="182598" cy="143759"/>
                  </a:xfrm>
                </p:grpSpPr>
                <p:cxnSp>
                  <p:nvCxnSpPr>
                    <p:cNvPr id="201" name="Rechte verbindingslijn 256">
                      <a:extLst>
                        <a:ext uri="{FF2B5EF4-FFF2-40B4-BE49-F238E27FC236}">
                          <a16:creationId xmlns:a16="http://schemas.microsoft.com/office/drawing/2014/main" id="{32560048-18E4-4BE8-BBDE-30CC335A39F3}"/>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202" name="Rechte verbindingslijn 257">
                      <a:extLst>
                        <a:ext uri="{FF2B5EF4-FFF2-40B4-BE49-F238E27FC236}">
                          <a16:creationId xmlns:a16="http://schemas.microsoft.com/office/drawing/2014/main" id="{F4CACA51-9B47-4035-9105-FC6F013E003D}"/>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203" name="Rechte verbindingslijn 258">
                      <a:extLst>
                        <a:ext uri="{FF2B5EF4-FFF2-40B4-BE49-F238E27FC236}">
                          <a16:creationId xmlns:a16="http://schemas.microsoft.com/office/drawing/2014/main" id="{12124303-5572-4C68-94A9-27D999EB7807}"/>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204" name="Rechte verbindingslijn 259">
                      <a:extLst>
                        <a:ext uri="{FF2B5EF4-FFF2-40B4-BE49-F238E27FC236}">
                          <a16:creationId xmlns:a16="http://schemas.microsoft.com/office/drawing/2014/main" id="{42FD1537-36DD-46FF-876D-321013147451}"/>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205" name="Rechte verbindingslijn 260">
                      <a:extLst>
                        <a:ext uri="{FF2B5EF4-FFF2-40B4-BE49-F238E27FC236}">
                          <a16:creationId xmlns:a16="http://schemas.microsoft.com/office/drawing/2014/main" id="{5F5F43AB-5DD8-4065-8CCD-CB3284CAA3A3}"/>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198" name="Groep 253">
                    <a:extLst>
                      <a:ext uri="{FF2B5EF4-FFF2-40B4-BE49-F238E27FC236}">
                        <a16:creationId xmlns:a16="http://schemas.microsoft.com/office/drawing/2014/main" id="{EEC32C84-06B5-403C-9905-3A165C5AB94A}"/>
                      </a:ext>
                    </a:extLst>
                  </p:cNvPr>
                  <p:cNvGrpSpPr/>
                  <p:nvPr userDrawn="1"/>
                </p:nvGrpSpPr>
                <p:grpSpPr>
                  <a:xfrm flipH="1">
                    <a:off x="-3310774" y="735854"/>
                    <a:ext cx="88801" cy="72568"/>
                    <a:chOff x="-2091059" y="1395403"/>
                    <a:chExt cx="157316" cy="128558"/>
                  </a:xfrm>
                </p:grpSpPr>
                <p:sp>
                  <p:nvSpPr>
                    <p:cNvPr id="199" name="Rechthoek 254">
                      <a:extLst>
                        <a:ext uri="{FF2B5EF4-FFF2-40B4-BE49-F238E27FC236}">
                          <a16:creationId xmlns:a16="http://schemas.microsoft.com/office/drawing/2014/main" id="{83A4571E-26DC-4C0E-B2A1-1E0B08CA747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200" name="Pijl: punthaak 255">
                      <a:extLst>
                        <a:ext uri="{FF2B5EF4-FFF2-40B4-BE49-F238E27FC236}">
                          <a16:creationId xmlns:a16="http://schemas.microsoft.com/office/drawing/2014/main" id="{441C6172-DAEB-41D5-82F3-AC5E720F582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193" name="Rechthoek 248">
                <a:extLst>
                  <a:ext uri="{FF2B5EF4-FFF2-40B4-BE49-F238E27FC236}">
                    <a16:creationId xmlns:a16="http://schemas.microsoft.com/office/drawing/2014/main" id="{AD7D0505-4088-442C-AFFD-911596186025}"/>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194" name="Rechthoek 249">
                <a:extLst>
                  <a:ext uri="{FF2B5EF4-FFF2-40B4-BE49-F238E27FC236}">
                    <a16:creationId xmlns:a16="http://schemas.microsoft.com/office/drawing/2014/main" id="{E65E5F67-CDB1-4489-91E2-C105A8546F68}"/>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176" name="Rechte verbindingslijn 231">
              <a:extLst>
                <a:ext uri="{FF2B5EF4-FFF2-40B4-BE49-F238E27FC236}">
                  <a16:creationId xmlns:a16="http://schemas.microsoft.com/office/drawing/2014/main" id="{609C3126-9512-4B3F-896F-3156DFCD60A3}"/>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177" name="Ovaal 232">
              <a:extLst>
                <a:ext uri="{FF2B5EF4-FFF2-40B4-BE49-F238E27FC236}">
                  <a16:creationId xmlns:a16="http://schemas.microsoft.com/office/drawing/2014/main" id="{6F826C5D-2D15-41B9-A9AB-E8F1D7242746}"/>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78" name="Ovaal 233">
              <a:extLst>
                <a:ext uri="{FF2B5EF4-FFF2-40B4-BE49-F238E27FC236}">
                  <a16:creationId xmlns:a16="http://schemas.microsoft.com/office/drawing/2014/main" id="{53C7D594-052B-46DA-B175-DC880A015247}"/>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79" name="Ovaal 234">
              <a:extLst>
                <a:ext uri="{FF2B5EF4-FFF2-40B4-BE49-F238E27FC236}">
                  <a16:creationId xmlns:a16="http://schemas.microsoft.com/office/drawing/2014/main" id="{712B71A8-FECB-4856-9253-40CC2D62F29B}"/>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180" name="Ovaal 235">
              <a:extLst>
                <a:ext uri="{FF2B5EF4-FFF2-40B4-BE49-F238E27FC236}">
                  <a16:creationId xmlns:a16="http://schemas.microsoft.com/office/drawing/2014/main" id="{42847A35-80DA-4B24-8449-EE7BE1DD3ADB}"/>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181" name="Rechthoek 236">
              <a:extLst>
                <a:ext uri="{FF2B5EF4-FFF2-40B4-BE49-F238E27FC236}">
                  <a16:creationId xmlns:a16="http://schemas.microsoft.com/office/drawing/2014/main" id="{421FBA3A-47BB-45BE-AB35-33A42A7A1214}"/>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182" name="Rechthoek 237">
              <a:extLst>
                <a:ext uri="{FF2B5EF4-FFF2-40B4-BE49-F238E27FC236}">
                  <a16:creationId xmlns:a16="http://schemas.microsoft.com/office/drawing/2014/main" id="{FE59926E-9B21-4E08-83F0-17D18DA7B6A1}"/>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Tree>
    <p:extLst>
      <p:ext uri="{BB962C8B-B14F-4D97-AF65-F5344CB8AC3E}">
        <p14:creationId xmlns:p14="http://schemas.microsoft.com/office/powerpoint/2010/main" val="418176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 PHOTO (XS)">
    <p:spTree>
      <p:nvGrpSpPr>
        <p:cNvPr id="1" name=""/>
        <p:cNvGrpSpPr/>
        <p:nvPr/>
      </p:nvGrpSpPr>
      <p:grpSpPr>
        <a:xfrm>
          <a:off x="0" y="0"/>
          <a:ext cx="0" cy="0"/>
          <a:chOff x="0" y="0"/>
          <a:chExt cx="0" cy="0"/>
        </a:xfrm>
      </p:grpSpPr>
      <p:sp>
        <p:nvSpPr>
          <p:cNvPr id="172" name="Freeform: Shape 171">
            <a:extLst>
              <a:ext uri="{FF2B5EF4-FFF2-40B4-BE49-F238E27FC236}">
                <a16:creationId xmlns:a16="http://schemas.microsoft.com/office/drawing/2014/main" id="{47DBD934-B579-4437-B214-9E4700AAE14E}"/>
              </a:ext>
            </a:extLst>
          </p:cNvPr>
          <p:cNvSpPr/>
          <p:nvPr userDrawn="1"/>
        </p:nvSpPr>
        <p:spPr>
          <a:xfrm rot="10800000">
            <a:off x="7365346" y="1231272"/>
            <a:ext cx="5614954" cy="5766014"/>
          </a:xfrm>
          <a:custGeom>
            <a:avLst/>
            <a:gdLst>
              <a:gd name="connsiteX0" fmla="*/ 0 w 3522590"/>
              <a:gd name="connsiteY0" fmla="*/ 0 h 3613589"/>
              <a:gd name="connsiteX1" fmla="*/ 3522590 w 3522590"/>
              <a:gd name="connsiteY1" fmla="*/ 0 h 3613589"/>
              <a:gd name="connsiteX2" fmla="*/ 1955707 w 3522590"/>
              <a:gd name="connsiteY2" fmla="*/ 3613589 h 3613589"/>
              <a:gd name="connsiteX3" fmla="*/ 1566883 w 3522590"/>
              <a:gd name="connsiteY3" fmla="*/ 3613589 h 3613589"/>
            </a:gdLst>
            <a:ahLst/>
            <a:cxnLst>
              <a:cxn ang="0">
                <a:pos x="connsiteX0" y="connsiteY0"/>
              </a:cxn>
              <a:cxn ang="0">
                <a:pos x="connsiteX1" y="connsiteY1"/>
              </a:cxn>
              <a:cxn ang="0">
                <a:pos x="connsiteX2" y="connsiteY2"/>
              </a:cxn>
              <a:cxn ang="0">
                <a:pos x="connsiteX3" y="connsiteY3"/>
              </a:cxn>
            </a:cxnLst>
            <a:rect l="l" t="t" r="r" b="b"/>
            <a:pathLst>
              <a:path w="3522590" h="3613589">
                <a:moveTo>
                  <a:pt x="0" y="0"/>
                </a:moveTo>
                <a:lnTo>
                  <a:pt x="3522590" y="0"/>
                </a:lnTo>
                <a:lnTo>
                  <a:pt x="1955707" y="3613589"/>
                </a:lnTo>
                <a:lnTo>
                  <a:pt x="1566883" y="3613589"/>
                </a:lnTo>
                <a:close/>
              </a:path>
            </a:pathLst>
          </a:custGeom>
          <a:ln w="25400">
            <a:solidFill>
              <a:schemeClr val="tx2"/>
            </a:solidFill>
            <a:miter lim="800000"/>
          </a:ln>
        </p:spPr>
        <p:txBody>
          <a:bodyPr vert="horz" lIns="0" tIns="0" rIns="0" bIns="0" rtlCol="0" anchor="ctr">
            <a:noAutofit/>
          </a:bodyPr>
          <a:lstStyle/>
          <a:p>
            <a:pPr lvl="0" indent="0" algn="ctr" defTabSz="719156">
              <a:lnSpc>
                <a:spcPct val="95000"/>
              </a:lnSpc>
              <a:spcBef>
                <a:spcPts val="0"/>
              </a:spcBef>
              <a:spcAft>
                <a:spcPts val="1200"/>
              </a:spcAft>
              <a:buClrTx/>
              <a:buSzPct val="100000"/>
              <a:buFont typeface="Segoe UI Light" panose="020B0502040204020203" pitchFamily="34" charset="0"/>
              <a:buNone/>
            </a:pPr>
            <a:endParaRPr lang="en-GB" sz="1001" noProof="0"/>
          </a:p>
        </p:txBody>
      </p:sp>
      <p:sp>
        <p:nvSpPr>
          <p:cNvPr id="173" name="Tijdelijke aanduiding voor afbeelding 172">
            <a:extLst>
              <a:ext uri="{FF2B5EF4-FFF2-40B4-BE49-F238E27FC236}">
                <a16:creationId xmlns:a16="http://schemas.microsoft.com/office/drawing/2014/main" id="{5763318D-BCAE-46C2-9CBF-C438DEF13356}"/>
              </a:ext>
            </a:extLst>
          </p:cNvPr>
          <p:cNvSpPr>
            <a:spLocks noGrp="1"/>
          </p:cNvSpPr>
          <p:nvPr>
            <p:ph type="pic" sz="quarter" idx="15" hasCustomPrompt="1"/>
          </p:nvPr>
        </p:nvSpPr>
        <p:spPr>
          <a:xfrm>
            <a:off x="7733210" y="0"/>
            <a:ext cx="4458791" cy="6858000"/>
          </a:xfrm>
          <a:custGeom>
            <a:avLst/>
            <a:gdLst>
              <a:gd name="connsiteX0" fmla="*/ 2942980 w 4458791"/>
              <a:gd name="connsiteY0" fmla="*/ 0 h 6858000"/>
              <a:gd name="connsiteX1" fmla="*/ 4458791 w 4458791"/>
              <a:gd name="connsiteY1" fmla="*/ 0 h 6858000"/>
              <a:gd name="connsiteX2" fmla="*/ 4458791 w 4458791"/>
              <a:gd name="connsiteY2" fmla="*/ 6858000 h 6858000"/>
              <a:gd name="connsiteX3" fmla="*/ 0 w 44587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58791" h="6858000">
                <a:moveTo>
                  <a:pt x="2942980" y="0"/>
                </a:moveTo>
                <a:lnTo>
                  <a:pt x="4458791" y="0"/>
                </a:lnTo>
                <a:lnTo>
                  <a:pt x="4458791" y="6858000"/>
                </a:lnTo>
                <a:lnTo>
                  <a:pt x="0" y="6858000"/>
                </a:lnTo>
                <a:close/>
              </a:path>
            </a:pathLst>
          </a:custGeom>
          <a:solidFill>
            <a:schemeClr val="bg1">
              <a:lumMod val="95000"/>
            </a:schemeClr>
          </a:solidFill>
        </p:spPr>
        <p:txBody>
          <a:bodyPr wrap="square" bIns="1620000" anchor="ctr">
            <a:noAutofit/>
          </a:bodyPr>
          <a:lstStyle>
            <a:lvl1pPr marL="0" indent="0" algn="ctr">
              <a:lnSpc>
                <a:spcPct val="90000"/>
              </a:lnSpc>
              <a:spcBef>
                <a:spcPts val="0"/>
              </a:spcBef>
              <a:spcAft>
                <a:spcPts val="0"/>
              </a:spcAft>
              <a:buNone/>
              <a:defRPr sz="1200" i="1">
                <a:solidFill>
                  <a:schemeClr val="tx1">
                    <a:lumMod val="50000"/>
                    <a:lumOff val="50000"/>
                  </a:schemeClr>
                </a:solidFill>
              </a:defRPr>
            </a:lvl1pPr>
          </a:lstStyle>
          <a:p>
            <a:r>
              <a:rPr lang="en-GB" noProof="0"/>
              <a:t>Click icon below to add a photo.</a:t>
            </a:r>
            <a:br>
              <a:rPr lang="en-GB" noProof="0"/>
            </a:br>
            <a:br>
              <a:rPr lang="en-GB" noProof="0"/>
            </a:br>
            <a:r>
              <a:rPr lang="en-GB" noProof="0"/>
              <a:t>Need additional instructions?</a:t>
            </a:r>
            <a:br>
              <a:rPr lang="en-GB" noProof="0"/>
            </a:br>
            <a:r>
              <a:rPr lang="en-GB" noProof="0"/>
              <a:t>To the side of the slides there are further </a:t>
            </a:r>
            <a:br>
              <a:rPr lang="en-GB" noProof="0"/>
            </a:br>
            <a:r>
              <a:rPr lang="en-GB" noProof="0"/>
              <a:t>instructions how to process your content.</a:t>
            </a:r>
          </a:p>
        </p:txBody>
      </p:sp>
      <p:sp>
        <p:nvSpPr>
          <p:cNvPr id="164" name="Tijdelijke aanduiding voor verticale tekst 2">
            <a:extLst>
              <a:ext uri="{FF2B5EF4-FFF2-40B4-BE49-F238E27FC236}">
                <a16:creationId xmlns:a16="http://schemas.microsoft.com/office/drawing/2014/main" id="{73626D47-6F3D-4181-A2DB-03B2F2F5EC45}"/>
              </a:ext>
            </a:extLst>
          </p:cNvPr>
          <p:cNvSpPr>
            <a:spLocks noGrp="1"/>
          </p:cNvSpPr>
          <p:nvPr>
            <p:ph type="body" orient="vert" idx="1" hasCustomPrompt="1"/>
          </p:nvPr>
        </p:nvSpPr>
        <p:spPr>
          <a:xfrm>
            <a:off x="398704" y="2149180"/>
            <a:ext cx="7937985" cy="4014090"/>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2" name="Tijdelijke aanduiding voor datum 1"/>
          <p:cNvSpPr>
            <a:spLocks noGrp="1"/>
          </p:cNvSpPr>
          <p:nvPr>
            <p:ph type="dt" sz="half" idx="10"/>
          </p:nvPr>
        </p:nvSpPr>
        <p:spPr/>
        <p:txBody>
          <a:bodyPr/>
          <a:lstStyle/>
          <a:p>
            <a:fld id="{B3151727-58DA-4FAE-BA11-1E7CE449DF47}" type="datetime2">
              <a:rPr lang="en-GB" noProof="0" smtClean="0"/>
              <a:t>Friday, 23 July 2021</a:t>
            </a:fld>
            <a:endParaRPr lang="en-GB" noProof="0"/>
          </a:p>
        </p:txBody>
      </p:sp>
      <p:sp>
        <p:nvSpPr>
          <p:cNvPr id="3" name="Tijdelijke aanduiding voor voettekst 2"/>
          <p:cNvSpPr>
            <a:spLocks noGrp="1"/>
          </p:cNvSpPr>
          <p:nvPr>
            <p:ph type="ftr" sz="quarter" idx="11"/>
          </p:nvPr>
        </p:nvSpPr>
        <p:spPr/>
        <p:txBody>
          <a:bodyPr/>
          <a:lstStyle/>
          <a:p>
            <a:r>
              <a:rPr lang="en-GB" noProof="0"/>
              <a:t>Insert Footer &amp; Header</a:t>
            </a:r>
          </a:p>
        </p:txBody>
      </p:sp>
      <p:sp>
        <p:nvSpPr>
          <p:cNvPr id="4" name="Tijdelijke aanduiding voor dianummer 3"/>
          <p:cNvSpPr>
            <a:spLocks noGrp="1"/>
          </p:cNvSpPr>
          <p:nvPr>
            <p:ph type="sldNum" sz="quarter" idx="12"/>
          </p:nvPr>
        </p:nvSpPr>
        <p:spPr/>
        <p:txBody>
          <a:bodyPr/>
          <a:lstStyle/>
          <a:p>
            <a:fld id="{B502C9A5-716F-45E6-800B-D4D02CE26F90}" type="slidenum">
              <a:rPr lang="en-GB" noProof="0" smtClean="0"/>
              <a:t>‹#›</a:t>
            </a:fld>
            <a:endParaRPr lang="en-GB" noProof="0"/>
          </a:p>
        </p:txBody>
      </p:sp>
      <p:sp>
        <p:nvSpPr>
          <p:cNvPr id="5" name="Tekstvak 4"/>
          <p:cNvSpPr txBox="1"/>
          <p:nvPr userDrawn="1"/>
        </p:nvSpPr>
        <p:spPr>
          <a:xfrm>
            <a:off x="-10750" y="-662296"/>
            <a:ext cx="12192000" cy="461665"/>
          </a:xfrm>
          <a:prstGeom prst="rect">
            <a:avLst/>
          </a:prstGeom>
          <a:noFill/>
        </p:spPr>
        <p:txBody>
          <a:bodyPr wrap="square" rtlCol="0">
            <a:spAutoFit/>
          </a:bodyPr>
          <a:lstStyle/>
          <a:p>
            <a:pPr algn="ctr"/>
            <a:r>
              <a:rPr lang="en-GB" sz="2400" b="0" spc="50" baseline="0" noProof="0">
                <a:solidFill>
                  <a:schemeClr val="accent2"/>
                </a:solidFill>
                <a:latin typeface="+mj-lt"/>
                <a:cs typeface="Calibri" panose="020F0502020204030204" pitchFamily="34" charset="0"/>
              </a:rPr>
              <a:t>TEXT + PHOTO (XS)</a:t>
            </a:r>
          </a:p>
        </p:txBody>
      </p:sp>
      <p:grpSp>
        <p:nvGrpSpPr>
          <p:cNvPr id="120" name="Instruction">
            <a:extLst>
              <a:ext uri="{FF2B5EF4-FFF2-40B4-BE49-F238E27FC236}">
                <a16:creationId xmlns:a16="http://schemas.microsoft.com/office/drawing/2014/main" id="{B604B8AD-0A0F-4AFE-B918-236E3DA49549}"/>
              </a:ext>
            </a:extLst>
          </p:cNvPr>
          <p:cNvGrpSpPr/>
          <p:nvPr userDrawn="1"/>
        </p:nvGrpSpPr>
        <p:grpSpPr>
          <a:xfrm>
            <a:off x="12391602" y="2"/>
            <a:ext cx="3183678" cy="5340257"/>
            <a:chOff x="12391601" y="0"/>
            <a:chExt cx="3183678" cy="5340257"/>
          </a:xfrm>
        </p:grpSpPr>
        <p:grpSp>
          <p:nvGrpSpPr>
            <p:cNvPr id="121" name="Meer informatie">
              <a:extLst>
                <a:ext uri="{FF2B5EF4-FFF2-40B4-BE49-F238E27FC236}">
                  <a16:creationId xmlns:a16="http://schemas.microsoft.com/office/drawing/2014/main" id="{F63B4C4F-B507-4D3D-A9CE-7B1840DFDBDC}"/>
                </a:ext>
              </a:extLst>
            </p:cNvPr>
            <p:cNvGrpSpPr/>
            <p:nvPr userDrawn="1"/>
          </p:nvGrpSpPr>
          <p:grpSpPr>
            <a:xfrm>
              <a:off x="12396764" y="4556984"/>
              <a:ext cx="3178515" cy="783273"/>
              <a:chOff x="-3741486" y="3386444"/>
              <a:chExt cx="3178515" cy="783273"/>
            </a:xfrm>
          </p:grpSpPr>
          <p:sp>
            <p:nvSpPr>
              <p:cNvPr id="161" name="Freeform 101">
                <a:extLst>
                  <a:ext uri="{FF2B5EF4-FFF2-40B4-BE49-F238E27FC236}">
                    <a16:creationId xmlns:a16="http://schemas.microsoft.com/office/drawing/2014/main" id="{34ECBA4A-59E9-47C8-B90C-826DFB6CC6BE}"/>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162" name="Rechthoek 161">
                <a:extLst>
                  <a:ext uri="{FF2B5EF4-FFF2-40B4-BE49-F238E27FC236}">
                    <a16:creationId xmlns:a16="http://schemas.microsoft.com/office/drawing/2014/main" id="{1A53FDEF-2BFE-437D-9FB2-027DAF560F37}"/>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163" name="Rechte verbindingslijn 162">
                <a:extLst>
                  <a:ext uri="{FF2B5EF4-FFF2-40B4-BE49-F238E27FC236}">
                    <a16:creationId xmlns:a16="http://schemas.microsoft.com/office/drawing/2014/main" id="{F267E558-6977-49E6-98CF-F7077537A482}"/>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122" name="Rechthoek 121">
              <a:extLst>
                <a:ext uri="{FF2B5EF4-FFF2-40B4-BE49-F238E27FC236}">
                  <a16:creationId xmlns:a16="http://schemas.microsoft.com/office/drawing/2014/main" id="{D2D534C3-D107-48F3-8E13-5A516EEEC8CD}"/>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23" eaLnBrk="1" fontAlgn="auto" latinLnBrk="0" hangingPunct="1">
                <a:lnSpc>
                  <a:spcPct val="80000"/>
                </a:lnSpc>
                <a:spcBef>
                  <a:spcPts val="0"/>
                </a:spcBef>
                <a:spcAft>
                  <a:spcPts val="0"/>
                </a:spcAft>
                <a:buClrTx/>
                <a:buSzTx/>
                <a:buFontTx/>
                <a:buNone/>
                <a:tabLst/>
                <a:defRPr/>
              </a:pPr>
              <a:r>
                <a:rPr kumimoji="0" lang="en-GB" sz="1401" b="1" i="0" u="none" strike="noStrike" kern="0" cap="all" spc="0" normalizeH="0" baseline="0" noProof="0">
                  <a:ln>
                    <a:noFill/>
                  </a:ln>
                  <a:solidFill>
                    <a:schemeClr val="accent1"/>
                  </a:solidFill>
                  <a:effectLst/>
                  <a:uLnTx/>
                  <a:uFillTx/>
                  <a:latin typeface="+mj-lt"/>
                  <a:cs typeface="Segoe UI Light" panose="020B0502040204020203" pitchFamily="34" charset="0"/>
                </a:rPr>
                <a:t>Insert/change image</a:t>
              </a:r>
            </a:p>
          </p:txBody>
        </p:sp>
        <p:sp>
          <p:nvSpPr>
            <p:cNvPr id="123" name="Ovaal 122">
              <a:extLst>
                <a:ext uri="{FF2B5EF4-FFF2-40B4-BE49-F238E27FC236}">
                  <a16:creationId xmlns:a16="http://schemas.microsoft.com/office/drawing/2014/main" id="{E79AB1E3-6D7D-4AE5-BE19-AFD0FCFC91AA}"/>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24" name="Rechte verbindingslijn 123">
              <a:extLst>
                <a:ext uri="{FF2B5EF4-FFF2-40B4-BE49-F238E27FC236}">
                  <a16:creationId xmlns:a16="http://schemas.microsoft.com/office/drawing/2014/main" id="{FDC44965-3647-43B6-ACA7-013521FB2279}"/>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25" name="Rechte verbindingslijn 124">
              <a:extLst>
                <a:ext uri="{FF2B5EF4-FFF2-40B4-BE49-F238E27FC236}">
                  <a16:creationId xmlns:a16="http://schemas.microsoft.com/office/drawing/2014/main" id="{57334D32-EB2A-437D-94F8-B83E26214F6F}"/>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26" name="Rechthoek 125">
              <a:extLst>
                <a:ext uri="{FF2B5EF4-FFF2-40B4-BE49-F238E27FC236}">
                  <a16:creationId xmlns:a16="http://schemas.microsoft.com/office/drawing/2014/main" id="{FE3E0157-B10B-4C29-B410-B3C037B4D073}"/>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If necessary, delete the existing image by hitting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‘Delete’-button</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Click on the pictogram to insert a new image. </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1" u="none" strike="noStrike" kern="0" cap="none" spc="0" normalizeH="0" baseline="0" noProof="0">
                  <a:ln>
                    <a:noFill/>
                  </a:ln>
                  <a:solidFill>
                    <a:srgbClr val="000000"/>
                  </a:solidFill>
                  <a:effectLst/>
                  <a:uLnTx/>
                  <a:uFillTx/>
                  <a:latin typeface="+mn-lt"/>
                  <a:cs typeface="Segoe UI Light" panose="020B0502040204020203" pitchFamily="34" charset="0"/>
                </a:rPr>
                <a:t>(see example below).</a:t>
              </a:r>
              <a:endPar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27" name="Rechte verbindingslijn 126">
              <a:extLst>
                <a:ext uri="{FF2B5EF4-FFF2-40B4-BE49-F238E27FC236}">
                  <a16:creationId xmlns:a16="http://schemas.microsoft.com/office/drawing/2014/main" id="{457E5DB2-79F6-45D0-B7F4-CB713335FCAF}"/>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28" name="Ovaal 127">
              <a:extLst>
                <a:ext uri="{FF2B5EF4-FFF2-40B4-BE49-F238E27FC236}">
                  <a16:creationId xmlns:a16="http://schemas.microsoft.com/office/drawing/2014/main" id="{7CF76DA7-D9A2-470A-9CED-BC46E5B7990A}"/>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29" name="Rechthoek 128">
              <a:extLst>
                <a:ext uri="{FF2B5EF4-FFF2-40B4-BE49-F238E27FC236}">
                  <a16:creationId xmlns:a16="http://schemas.microsoft.com/office/drawing/2014/main" id="{986CE793-73A0-4C9B-A5CA-76FF8C443B0B}"/>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Select the preferred image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and click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‘Insert’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30" name="Groep 129">
              <a:extLst>
                <a:ext uri="{FF2B5EF4-FFF2-40B4-BE49-F238E27FC236}">
                  <a16:creationId xmlns:a16="http://schemas.microsoft.com/office/drawing/2014/main" id="{E5EB1E73-556C-43C0-BB7F-22E82265B6A4}"/>
                </a:ext>
              </a:extLst>
            </p:cNvPr>
            <p:cNvGrpSpPr/>
            <p:nvPr userDrawn="1"/>
          </p:nvGrpSpPr>
          <p:grpSpPr>
            <a:xfrm>
              <a:off x="12757282" y="2184550"/>
              <a:ext cx="825500" cy="209550"/>
              <a:chOff x="13504624" y="2482850"/>
              <a:chExt cx="825500" cy="209550"/>
            </a:xfrm>
          </p:grpSpPr>
          <p:sp>
            <p:nvSpPr>
              <p:cNvPr id="158" name="Rechthoek 157">
                <a:extLst>
                  <a:ext uri="{FF2B5EF4-FFF2-40B4-BE49-F238E27FC236}">
                    <a16:creationId xmlns:a16="http://schemas.microsoft.com/office/drawing/2014/main" id="{EC49B98C-C7FA-40EA-A9EA-A1DFC7A7BCFF}"/>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r>
                  <a:rPr lang="en-GB" sz="800" b="0" noProof="0">
                    <a:solidFill>
                      <a:schemeClr val="tx1"/>
                    </a:solidFill>
                    <a:latin typeface="Arial" panose="020B0604020202020204" pitchFamily="34" charset="0"/>
                    <a:cs typeface="Arial" panose="020B0604020202020204" pitchFamily="34" charset="0"/>
                  </a:rPr>
                  <a:t>Insert</a:t>
                </a:r>
              </a:p>
            </p:txBody>
          </p:sp>
          <p:cxnSp>
            <p:nvCxnSpPr>
              <p:cNvPr id="159" name="Rechte verbindingslijn 158">
                <a:extLst>
                  <a:ext uri="{FF2B5EF4-FFF2-40B4-BE49-F238E27FC236}">
                    <a16:creationId xmlns:a16="http://schemas.microsoft.com/office/drawing/2014/main" id="{55B198B8-179C-40E8-8C94-334619156137}"/>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60" name="Gelijkbenige driehoek 159">
                <a:extLst>
                  <a:ext uri="{FF2B5EF4-FFF2-40B4-BE49-F238E27FC236}">
                    <a16:creationId xmlns:a16="http://schemas.microsoft.com/office/drawing/2014/main" id="{AED05BF1-E83C-44A3-B14F-F05123890E5B}"/>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31" name="Groep 130">
              <a:extLst>
                <a:ext uri="{FF2B5EF4-FFF2-40B4-BE49-F238E27FC236}">
                  <a16:creationId xmlns:a16="http://schemas.microsoft.com/office/drawing/2014/main" id="{EF415BD2-740C-48C2-A38D-8D2D2B88B52F}"/>
                </a:ext>
              </a:extLst>
            </p:cNvPr>
            <p:cNvGrpSpPr/>
            <p:nvPr userDrawn="1"/>
          </p:nvGrpSpPr>
          <p:grpSpPr>
            <a:xfrm>
              <a:off x="12757282" y="1141626"/>
              <a:ext cx="294789" cy="318834"/>
              <a:chOff x="14466489" y="1001522"/>
              <a:chExt cx="290627" cy="314333"/>
            </a:xfrm>
          </p:grpSpPr>
          <p:sp>
            <p:nvSpPr>
              <p:cNvPr id="152" name="Rechthoek 151">
                <a:extLst>
                  <a:ext uri="{FF2B5EF4-FFF2-40B4-BE49-F238E27FC236}">
                    <a16:creationId xmlns:a16="http://schemas.microsoft.com/office/drawing/2014/main" id="{477F7042-2265-411C-BD09-5C1D6ED02C0A}"/>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53" name="Ovaal 152">
                <a:extLst>
                  <a:ext uri="{FF2B5EF4-FFF2-40B4-BE49-F238E27FC236}">
                    <a16:creationId xmlns:a16="http://schemas.microsoft.com/office/drawing/2014/main" id="{E228B552-DA16-4156-BB29-9E8E49C17B4A}"/>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54" name="Vrije vorm: vorm 153">
                <a:extLst>
                  <a:ext uri="{FF2B5EF4-FFF2-40B4-BE49-F238E27FC236}">
                    <a16:creationId xmlns:a16="http://schemas.microsoft.com/office/drawing/2014/main" id="{AE61319D-1D59-4EED-AFB8-3DB04C9CAAA4}"/>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55" name="Rechthoek: afgeronde hoeken 154">
                <a:extLst>
                  <a:ext uri="{FF2B5EF4-FFF2-40B4-BE49-F238E27FC236}">
                    <a16:creationId xmlns:a16="http://schemas.microsoft.com/office/drawing/2014/main" id="{8F22C2ED-5BE8-4A18-A79E-64EB4F90B476}"/>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cxnSp>
            <p:nvCxnSpPr>
              <p:cNvPr id="156" name="Rechte verbindingslijn 155">
                <a:extLst>
                  <a:ext uri="{FF2B5EF4-FFF2-40B4-BE49-F238E27FC236}">
                    <a16:creationId xmlns:a16="http://schemas.microsoft.com/office/drawing/2014/main" id="{2FAF3428-47B9-45EE-8183-C445ED725524}"/>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57" name="Rechte verbindingslijn 156">
                <a:extLst>
                  <a:ext uri="{FF2B5EF4-FFF2-40B4-BE49-F238E27FC236}">
                    <a16:creationId xmlns:a16="http://schemas.microsoft.com/office/drawing/2014/main" id="{DDEF2BD6-51EE-4F6D-95C2-9D1CBDAF1D56}"/>
                  </a:ext>
                </a:extLst>
              </p:cNvPr>
              <p:cNvCxnSpPr>
                <a:cxnSpLocks/>
                <a:stCxn id="155"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2" name="Ovaal 131">
              <a:extLst>
                <a:ext uri="{FF2B5EF4-FFF2-40B4-BE49-F238E27FC236}">
                  <a16:creationId xmlns:a16="http://schemas.microsoft.com/office/drawing/2014/main" id="{5EF3742F-D683-46B4-A6E0-104F0482E085}"/>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23"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133" name="Rechthoek 132">
              <a:extLst>
                <a:ext uri="{FF2B5EF4-FFF2-40B4-BE49-F238E27FC236}">
                  <a16:creationId xmlns:a16="http://schemas.microsoft.com/office/drawing/2014/main" id="{78315405-DFB1-44B9-B6A1-D00257DDF535}"/>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23" eaLnBrk="1" fontAlgn="auto" latinLnBrk="0" hangingPunct="1">
                <a:lnSpc>
                  <a:spcPct val="90000"/>
                </a:lnSpc>
                <a:spcBef>
                  <a:spcPts val="601"/>
                </a:spcBef>
                <a:spcAft>
                  <a:spcPts val="601"/>
                </a:spcAft>
                <a:buClr>
                  <a:schemeClr val="accent1"/>
                </a:buClr>
                <a:buSzTx/>
                <a:buFont typeface="Arial" panose="020B0604020202020204" pitchFamily="34" charset="0"/>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To scale or drag the image, go to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‘Picture Tools - Format’</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and click on</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the button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‘Crop’</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Scale the image with the spheres and scale the image frame with the corners.</a:t>
              </a:r>
              <a:endPar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cxnSp>
          <p:nvCxnSpPr>
            <p:cNvPr id="134" name="Rechte verbindingslijn 133">
              <a:extLst>
                <a:ext uri="{FF2B5EF4-FFF2-40B4-BE49-F238E27FC236}">
                  <a16:creationId xmlns:a16="http://schemas.microsoft.com/office/drawing/2014/main" id="{16D7CA3E-9BF8-4A82-B23B-8C27257120BE}"/>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35" name="Groep 134">
              <a:extLst>
                <a:ext uri="{FF2B5EF4-FFF2-40B4-BE49-F238E27FC236}">
                  <a16:creationId xmlns:a16="http://schemas.microsoft.com/office/drawing/2014/main" id="{8C5A7847-0111-40D1-A155-849A0E0CEC09}"/>
                </a:ext>
              </a:extLst>
            </p:cNvPr>
            <p:cNvGrpSpPr/>
            <p:nvPr userDrawn="1"/>
          </p:nvGrpSpPr>
          <p:grpSpPr>
            <a:xfrm>
              <a:off x="12696514" y="3701158"/>
              <a:ext cx="514284" cy="612918"/>
              <a:chOff x="12682980" y="3403241"/>
              <a:chExt cx="622284" cy="741632"/>
            </a:xfrm>
          </p:grpSpPr>
          <p:grpSp>
            <p:nvGrpSpPr>
              <p:cNvPr id="136" name="Groep 135">
                <a:extLst>
                  <a:ext uri="{FF2B5EF4-FFF2-40B4-BE49-F238E27FC236}">
                    <a16:creationId xmlns:a16="http://schemas.microsoft.com/office/drawing/2014/main" id="{D43D7952-0DAA-46BD-9EFC-4577B0795C19}"/>
                  </a:ext>
                </a:extLst>
              </p:cNvPr>
              <p:cNvGrpSpPr/>
              <p:nvPr userDrawn="1"/>
            </p:nvGrpSpPr>
            <p:grpSpPr>
              <a:xfrm>
                <a:off x="12771568" y="3403241"/>
                <a:ext cx="467138" cy="448489"/>
                <a:chOff x="12782195" y="3403241"/>
                <a:chExt cx="467138" cy="448489"/>
              </a:xfrm>
            </p:grpSpPr>
            <p:grpSp>
              <p:nvGrpSpPr>
                <p:cNvPr id="139" name="Groep 138">
                  <a:extLst>
                    <a:ext uri="{FF2B5EF4-FFF2-40B4-BE49-F238E27FC236}">
                      <a16:creationId xmlns:a16="http://schemas.microsoft.com/office/drawing/2014/main" id="{D3E56E05-3536-4717-9E97-57F507FDCE38}"/>
                    </a:ext>
                  </a:extLst>
                </p:cNvPr>
                <p:cNvGrpSpPr/>
                <p:nvPr userDrawn="1"/>
              </p:nvGrpSpPr>
              <p:grpSpPr>
                <a:xfrm>
                  <a:off x="12782195" y="3403241"/>
                  <a:ext cx="412967" cy="393907"/>
                  <a:chOff x="13554906" y="3320109"/>
                  <a:chExt cx="443906" cy="423419"/>
                </a:xfrm>
              </p:grpSpPr>
              <p:grpSp>
                <p:nvGrpSpPr>
                  <p:cNvPr id="146" name="Groep 145">
                    <a:extLst>
                      <a:ext uri="{FF2B5EF4-FFF2-40B4-BE49-F238E27FC236}">
                        <a16:creationId xmlns:a16="http://schemas.microsoft.com/office/drawing/2014/main" id="{80730EB4-9DC2-449C-BA10-09F991123D2B}"/>
                      </a:ext>
                    </a:extLst>
                  </p:cNvPr>
                  <p:cNvGrpSpPr/>
                  <p:nvPr userDrawn="1"/>
                </p:nvGrpSpPr>
                <p:grpSpPr>
                  <a:xfrm>
                    <a:off x="13554906" y="3320109"/>
                    <a:ext cx="443906" cy="423419"/>
                    <a:chOff x="12909684" y="1276143"/>
                    <a:chExt cx="443906" cy="423419"/>
                  </a:xfrm>
                </p:grpSpPr>
                <p:sp>
                  <p:nvSpPr>
                    <p:cNvPr id="149" name="Rechthoek 148">
                      <a:extLst>
                        <a:ext uri="{FF2B5EF4-FFF2-40B4-BE49-F238E27FC236}">
                          <a16:creationId xmlns:a16="http://schemas.microsoft.com/office/drawing/2014/main" id="{9CDB6CED-A5B0-42F1-A423-F89FB845978E}"/>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50" name="Rechthoek 149">
                      <a:extLst>
                        <a:ext uri="{FF2B5EF4-FFF2-40B4-BE49-F238E27FC236}">
                          <a16:creationId xmlns:a16="http://schemas.microsoft.com/office/drawing/2014/main" id="{2E676788-D008-4750-A383-54D4CDC0DD74}"/>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1"/>
                        </a:spcBef>
                        <a:spcAft>
                          <a:spcPts val="601"/>
                        </a:spcAft>
                      </a:pPr>
                      <a:endParaRPr lang="en-GB" sz="800" b="0" noProof="0">
                        <a:solidFill>
                          <a:schemeClr val="tx1"/>
                        </a:solidFill>
                        <a:latin typeface="Arial" panose="020B0604020202020204" pitchFamily="34" charset="0"/>
                        <a:cs typeface="Arial" panose="020B0604020202020204" pitchFamily="34" charset="0"/>
                      </a:endParaRPr>
                    </a:p>
                  </p:txBody>
                </p:sp>
                <p:sp>
                  <p:nvSpPr>
                    <p:cNvPr id="151" name="Ovaal 150">
                      <a:extLst>
                        <a:ext uri="{FF2B5EF4-FFF2-40B4-BE49-F238E27FC236}">
                          <a16:creationId xmlns:a16="http://schemas.microsoft.com/office/drawing/2014/main" id="{7FD08E66-5420-4DAD-A9E7-72F9553E7BD3}"/>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pic>
                <p:nvPicPr>
                  <p:cNvPr id="147" name="Afbeelding 146">
                    <a:extLst>
                      <a:ext uri="{FF2B5EF4-FFF2-40B4-BE49-F238E27FC236}">
                        <a16:creationId xmlns:a16="http://schemas.microsoft.com/office/drawing/2014/main" id="{F9CCB378-E9DD-4695-BCE8-C0CBC8C3F5E6}"/>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3567296" y="3424991"/>
                    <a:ext cx="173367" cy="140220"/>
                  </a:xfrm>
                  <a:prstGeom prst="rect">
                    <a:avLst/>
                  </a:prstGeom>
                </p:spPr>
              </p:pic>
              <p:pic>
                <p:nvPicPr>
                  <p:cNvPr id="148" name="Afbeelding 147">
                    <a:extLst>
                      <a:ext uri="{FF2B5EF4-FFF2-40B4-BE49-F238E27FC236}">
                        <a16:creationId xmlns:a16="http://schemas.microsoft.com/office/drawing/2014/main" id="{16951946-3BAF-4584-97F8-4F9400DBFFB9}"/>
                      </a:ext>
                    </a:extLst>
                  </p:cNvPr>
                  <p:cNvPicPr>
                    <a:picLocks noChangeAspect="1"/>
                  </p:cNvPicPr>
                  <p:nvPr userDrawn="1"/>
                </p:nvPicPr>
                <p:blipFill>
                  <a:blip r:embed="rId2">
                    <a:duotone>
                      <a:prstClr val="black"/>
                      <a:srgbClr val="4D82B8">
                        <a:tint val="45000"/>
                        <a:satMod val="400000"/>
                      </a:srgbClr>
                    </a:duotone>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flipH="1">
                    <a:off x="13635598" y="3454369"/>
                    <a:ext cx="173367" cy="111423"/>
                  </a:xfrm>
                  <a:prstGeom prst="rect">
                    <a:avLst/>
                  </a:prstGeom>
                </p:spPr>
              </p:pic>
            </p:grpSp>
            <p:grpSp>
              <p:nvGrpSpPr>
                <p:cNvPr id="140" name="Groep 139">
                  <a:extLst>
                    <a:ext uri="{FF2B5EF4-FFF2-40B4-BE49-F238E27FC236}">
                      <a16:creationId xmlns:a16="http://schemas.microsoft.com/office/drawing/2014/main" id="{8D983C89-ADFA-4D64-9960-83ACD4AF772E}"/>
                    </a:ext>
                  </a:extLst>
                </p:cNvPr>
                <p:cNvGrpSpPr/>
                <p:nvPr userDrawn="1"/>
              </p:nvGrpSpPr>
              <p:grpSpPr>
                <a:xfrm>
                  <a:off x="13103513" y="3705268"/>
                  <a:ext cx="145820" cy="146462"/>
                  <a:chOff x="13096169" y="3602278"/>
                  <a:chExt cx="145820" cy="146462"/>
                </a:xfrm>
              </p:grpSpPr>
              <p:sp>
                <p:nvSpPr>
                  <p:cNvPr id="144" name="Rechthoek 143">
                    <a:extLst>
                      <a:ext uri="{FF2B5EF4-FFF2-40B4-BE49-F238E27FC236}">
                        <a16:creationId xmlns:a16="http://schemas.microsoft.com/office/drawing/2014/main" id="{CE46F257-B755-4F4F-8019-F621769AFBDA}"/>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45" name="Rechthoek 144">
                    <a:extLst>
                      <a:ext uri="{FF2B5EF4-FFF2-40B4-BE49-F238E27FC236}">
                        <a16:creationId xmlns:a16="http://schemas.microsoft.com/office/drawing/2014/main" id="{B71801E5-B676-4226-A5D7-48884676869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nvGrpSpPr>
                <p:cNvPr id="141" name="Groep 140">
                  <a:extLst>
                    <a:ext uri="{FF2B5EF4-FFF2-40B4-BE49-F238E27FC236}">
                      <a16:creationId xmlns:a16="http://schemas.microsoft.com/office/drawing/2014/main" id="{119D82FB-F94A-4A04-9581-6EDF4429C207}"/>
                    </a:ext>
                  </a:extLst>
                </p:cNvPr>
                <p:cNvGrpSpPr/>
                <p:nvPr userDrawn="1"/>
              </p:nvGrpSpPr>
              <p:grpSpPr>
                <a:xfrm rot="10800000">
                  <a:off x="13061402" y="3665637"/>
                  <a:ext cx="145820" cy="146462"/>
                  <a:chOff x="13096169" y="3602278"/>
                  <a:chExt cx="145820" cy="146462"/>
                </a:xfrm>
              </p:grpSpPr>
              <p:sp>
                <p:nvSpPr>
                  <p:cNvPr id="142" name="Rechthoek 141">
                    <a:extLst>
                      <a:ext uri="{FF2B5EF4-FFF2-40B4-BE49-F238E27FC236}">
                        <a16:creationId xmlns:a16="http://schemas.microsoft.com/office/drawing/2014/main" id="{DA0BAAD8-4255-4655-8E1F-94E3CE6D78D3}"/>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sp>
                <p:nvSpPr>
                  <p:cNvPr id="143" name="Rechthoek 142">
                    <a:extLst>
                      <a:ext uri="{FF2B5EF4-FFF2-40B4-BE49-F238E27FC236}">
                        <a16:creationId xmlns:a16="http://schemas.microsoft.com/office/drawing/2014/main" id="{1DD6C97D-CC99-4ED1-9131-22B093916C1D}"/>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37" name="Rechthoek 136">
                <a:extLst>
                  <a:ext uri="{FF2B5EF4-FFF2-40B4-BE49-F238E27FC236}">
                    <a16:creationId xmlns:a16="http://schemas.microsoft.com/office/drawing/2014/main" id="{E3E26813-9F22-4BC9-86AB-EE55FC1CD280}"/>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1"/>
                  </a:spcBef>
                  <a:spcAft>
                    <a:spcPts val="601"/>
                  </a:spcAft>
                </a:pPr>
                <a:r>
                  <a:rPr lang="en-GB" sz="900" b="0" noProof="0">
                    <a:solidFill>
                      <a:schemeClr val="tx1"/>
                    </a:solidFill>
                    <a:latin typeface="Arial" panose="020B0604020202020204" pitchFamily="34" charset="0"/>
                    <a:cs typeface="Arial" panose="020B0604020202020204" pitchFamily="34" charset="0"/>
                  </a:rPr>
                  <a:t>Crop</a:t>
                </a:r>
              </a:p>
            </p:txBody>
          </p:sp>
          <p:sp>
            <p:nvSpPr>
              <p:cNvPr id="138" name="Gelijkbenige driehoek 137">
                <a:extLst>
                  <a:ext uri="{FF2B5EF4-FFF2-40B4-BE49-F238E27FC236}">
                    <a16:creationId xmlns:a16="http://schemas.microsoft.com/office/drawing/2014/main" id="{B3C3E9D9-2525-4844-9BFC-AA8E23FD2B69}"/>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1" b="1" noProof="0">
                  <a:solidFill>
                    <a:schemeClr val="tx1"/>
                  </a:solidFill>
                </a:endParaRPr>
              </a:p>
            </p:txBody>
          </p:sp>
        </p:grpSp>
      </p:grpSp>
      <p:sp>
        <p:nvSpPr>
          <p:cNvPr id="167" name="Tijdelijke aanduiding voor tekst 20">
            <a:extLst>
              <a:ext uri="{FF2B5EF4-FFF2-40B4-BE49-F238E27FC236}">
                <a16:creationId xmlns:a16="http://schemas.microsoft.com/office/drawing/2014/main" id="{2E83B032-DC7C-4467-AE80-4A7B8EFBC12A}"/>
              </a:ext>
            </a:extLst>
          </p:cNvPr>
          <p:cNvSpPr>
            <a:spLocks noGrp="1"/>
          </p:cNvSpPr>
          <p:nvPr>
            <p:ph type="body" sz="quarter" idx="21" hasCustomPrompt="1"/>
          </p:nvPr>
        </p:nvSpPr>
        <p:spPr>
          <a:xfrm>
            <a:off x="398706" y="308237"/>
            <a:ext cx="989033" cy="264467"/>
          </a:xfrm>
          <a:prstGeom prst="rect">
            <a:avLst/>
          </a:prstGeom>
          <a:blipFill>
            <a:blip r:embed="rId4"/>
            <a:srcRect/>
            <a:stretch>
              <a:fillRect l="-60" r="-60"/>
            </a:stretch>
          </a:blipFill>
        </p:spPr>
        <p:txBody>
          <a:bodyPr wrap="square">
            <a:noAutofit/>
          </a:bodyPr>
          <a:lstStyle>
            <a:lvl1pPr marL="0" indent="0">
              <a:buNone/>
              <a:defRPr sz="123">
                <a:solidFill>
                  <a:schemeClr val="bg1"/>
                </a:solidFill>
              </a:defRPr>
            </a:lvl1pPr>
          </a:lstStyle>
          <a:p>
            <a:pPr lvl="0"/>
            <a:r>
              <a:rPr lang="en-GB" noProof="0"/>
              <a:t> </a:t>
            </a:r>
          </a:p>
        </p:txBody>
      </p:sp>
      <p:grpSp>
        <p:nvGrpSpPr>
          <p:cNvPr id="317" name="INSTRUCTION">
            <a:extLst>
              <a:ext uri="{FF2B5EF4-FFF2-40B4-BE49-F238E27FC236}">
                <a16:creationId xmlns:a16="http://schemas.microsoft.com/office/drawing/2014/main" id="{6D3DDCD5-AFEC-4B8B-9817-0E1BD6B8D08E}"/>
              </a:ext>
            </a:extLst>
          </p:cNvPr>
          <p:cNvGrpSpPr/>
          <p:nvPr userDrawn="1"/>
        </p:nvGrpSpPr>
        <p:grpSpPr>
          <a:xfrm>
            <a:off x="-3437547" y="1434"/>
            <a:ext cx="3194765" cy="6470299"/>
            <a:chOff x="-3437547" y="1434"/>
            <a:chExt cx="3194765" cy="6470299"/>
          </a:xfrm>
        </p:grpSpPr>
        <p:cxnSp>
          <p:nvCxnSpPr>
            <p:cNvPr id="318" name="Rechte verbindingslijn 317">
              <a:extLst>
                <a:ext uri="{FF2B5EF4-FFF2-40B4-BE49-F238E27FC236}">
                  <a16:creationId xmlns:a16="http://schemas.microsoft.com/office/drawing/2014/main" id="{5D83416C-C336-418B-BA51-4943D8E849DC}"/>
                </a:ext>
              </a:extLst>
            </p:cNvPr>
            <p:cNvCxnSpPr>
              <a:cxnSpLocks/>
            </p:cNvCxnSpPr>
            <p:nvPr userDrawn="1"/>
          </p:nvCxnSpPr>
          <p:spPr>
            <a:xfrm>
              <a:off x="-3419346" y="5552864"/>
              <a:ext cx="3176013" cy="0"/>
            </a:xfrm>
            <a:prstGeom prst="line">
              <a:avLst/>
            </a:prstGeom>
            <a:noFill/>
            <a:ln w="3175" cap="flat" cmpd="sng" algn="ctr">
              <a:solidFill>
                <a:schemeClr val="accent1"/>
              </a:solidFill>
              <a:prstDash val="solid"/>
            </a:ln>
            <a:effectLst/>
          </p:spPr>
        </p:cxnSp>
        <p:sp>
          <p:nvSpPr>
            <p:cNvPr id="319" name="Ovaal 318">
              <a:extLst>
                <a:ext uri="{FF2B5EF4-FFF2-40B4-BE49-F238E27FC236}">
                  <a16:creationId xmlns:a16="http://schemas.microsoft.com/office/drawing/2014/main" id="{22A732BF-FC29-4BC3-A01F-69BA836F6AA9}"/>
                </a:ext>
              </a:extLst>
            </p:cNvPr>
            <p:cNvSpPr/>
            <p:nvPr userDrawn="1"/>
          </p:nvSpPr>
          <p:spPr>
            <a:xfrm>
              <a:off x="-3425006" y="377951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6</a:t>
              </a:r>
            </a:p>
          </p:txBody>
        </p:sp>
        <p:sp>
          <p:nvSpPr>
            <p:cNvPr id="320" name="Ovaal 319">
              <a:extLst>
                <a:ext uri="{FF2B5EF4-FFF2-40B4-BE49-F238E27FC236}">
                  <a16:creationId xmlns:a16="http://schemas.microsoft.com/office/drawing/2014/main" id="{DEF95282-F3CA-4576-83A0-2E5694DEDAF5}"/>
                </a:ext>
              </a:extLst>
            </p:cNvPr>
            <p:cNvSpPr/>
            <p:nvPr userDrawn="1"/>
          </p:nvSpPr>
          <p:spPr>
            <a:xfrm>
              <a:off x="-3425006" y="41830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7</a:t>
              </a:r>
            </a:p>
          </p:txBody>
        </p:sp>
        <p:sp>
          <p:nvSpPr>
            <p:cNvPr id="321" name="Ovaal 320">
              <a:extLst>
                <a:ext uri="{FF2B5EF4-FFF2-40B4-BE49-F238E27FC236}">
                  <a16:creationId xmlns:a16="http://schemas.microsoft.com/office/drawing/2014/main" id="{78752CE3-8C18-4CDD-B0BD-FF7D191590D4}"/>
                </a:ext>
              </a:extLst>
            </p:cNvPr>
            <p:cNvSpPr/>
            <p:nvPr userDrawn="1"/>
          </p:nvSpPr>
          <p:spPr>
            <a:xfrm>
              <a:off x="-3425006" y="460535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8</a:t>
              </a:r>
            </a:p>
          </p:txBody>
        </p:sp>
        <p:sp>
          <p:nvSpPr>
            <p:cNvPr id="322" name="Ovaal 321">
              <a:extLst>
                <a:ext uri="{FF2B5EF4-FFF2-40B4-BE49-F238E27FC236}">
                  <a16:creationId xmlns:a16="http://schemas.microsoft.com/office/drawing/2014/main" id="{35CA69AA-EAB9-424C-9DE3-5115B5F6C0D6}"/>
                </a:ext>
              </a:extLst>
            </p:cNvPr>
            <p:cNvSpPr/>
            <p:nvPr userDrawn="1"/>
          </p:nvSpPr>
          <p:spPr>
            <a:xfrm>
              <a:off x="-3425006" y="51165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9</a:t>
              </a:r>
            </a:p>
          </p:txBody>
        </p:sp>
        <p:grpSp>
          <p:nvGrpSpPr>
            <p:cNvPr id="323" name="Meer informatie">
              <a:extLst>
                <a:ext uri="{FF2B5EF4-FFF2-40B4-BE49-F238E27FC236}">
                  <a16:creationId xmlns:a16="http://schemas.microsoft.com/office/drawing/2014/main" id="{290540EC-9ACE-498D-B1E2-3B84477897DB}"/>
                </a:ext>
              </a:extLst>
            </p:cNvPr>
            <p:cNvGrpSpPr/>
            <p:nvPr userDrawn="1"/>
          </p:nvGrpSpPr>
          <p:grpSpPr>
            <a:xfrm>
              <a:off x="-3421298" y="5676071"/>
              <a:ext cx="3178515" cy="795662"/>
              <a:chOff x="-3741486" y="3387723"/>
              <a:chExt cx="3178515" cy="795662"/>
            </a:xfrm>
          </p:grpSpPr>
          <p:sp>
            <p:nvSpPr>
              <p:cNvPr id="387" name="Freeform 101">
                <a:extLst>
                  <a:ext uri="{FF2B5EF4-FFF2-40B4-BE49-F238E27FC236}">
                    <a16:creationId xmlns:a16="http://schemas.microsoft.com/office/drawing/2014/main" id="{1E0896F8-A4FF-4493-8554-FB82DDF44E81}"/>
                  </a:ext>
                </a:extLst>
              </p:cNvPr>
              <p:cNvSpPr>
                <a:spLocks noEditPoints="1"/>
              </p:cNvSpPr>
              <p:nvPr/>
            </p:nvSpPr>
            <p:spPr bwMode="auto">
              <a:xfrm>
                <a:off x="-3741486" y="3387723"/>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100" noProof="0"/>
              </a:p>
            </p:txBody>
          </p:sp>
          <p:sp>
            <p:nvSpPr>
              <p:cNvPr id="388" name="Rechthoek 387">
                <a:extLst>
                  <a:ext uri="{FF2B5EF4-FFF2-40B4-BE49-F238E27FC236}">
                    <a16:creationId xmlns:a16="http://schemas.microsoft.com/office/drawing/2014/main" id="{9BDCFC79-9D30-4637-B045-24E2F149C912}"/>
                  </a:ext>
                </a:extLst>
              </p:cNvPr>
              <p:cNvSpPr/>
              <p:nvPr userDrawn="1"/>
            </p:nvSpPr>
            <p:spPr>
              <a:xfrm>
                <a:off x="-3380966" y="3459752"/>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Want to know more?</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Go to the slide named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‘Instruction slide: YouTube links’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open it in the slideshow and click on the preferred hyperlink.</a:t>
                </a:r>
              </a:p>
            </p:txBody>
          </p:sp>
          <p:cxnSp>
            <p:nvCxnSpPr>
              <p:cNvPr id="389" name="Rechte verbindingslijn 388">
                <a:extLst>
                  <a:ext uri="{FF2B5EF4-FFF2-40B4-BE49-F238E27FC236}">
                    <a16:creationId xmlns:a16="http://schemas.microsoft.com/office/drawing/2014/main" id="{21F9808B-A6CD-46AB-A33C-D5D788A8432C}"/>
                  </a:ext>
                </a:extLst>
              </p:cNvPr>
              <p:cNvCxnSpPr>
                <a:cxnSpLocks/>
              </p:cNvCxnSpPr>
              <p:nvPr userDrawn="1"/>
            </p:nvCxnSpPr>
            <p:spPr>
              <a:xfrm>
                <a:off x="-3740987" y="4183385"/>
                <a:ext cx="3178016" cy="0"/>
              </a:xfrm>
              <a:prstGeom prst="line">
                <a:avLst/>
              </a:prstGeom>
              <a:noFill/>
              <a:ln w="3175" cap="flat" cmpd="sng" algn="ctr">
                <a:solidFill>
                  <a:schemeClr val="accent1"/>
                </a:solidFill>
                <a:prstDash val="solid"/>
              </a:ln>
              <a:effectLst/>
            </p:spPr>
          </p:cxnSp>
        </p:grpSp>
        <p:sp>
          <p:nvSpPr>
            <p:cNvPr id="324" name="Rechthoek 323">
              <a:extLst>
                <a:ext uri="{FF2B5EF4-FFF2-40B4-BE49-F238E27FC236}">
                  <a16:creationId xmlns:a16="http://schemas.microsoft.com/office/drawing/2014/main" id="{458AE2A9-71D5-4056-93D0-40581E90A43C}"/>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en-GB" sz="1400" b="1" i="0" u="none" strike="noStrike" kern="0" cap="all" spc="0" normalizeH="0" baseline="0" noProof="0">
                  <a:ln>
                    <a:noFill/>
                  </a:ln>
                  <a:solidFill>
                    <a:schemeClr val="accent1"/>
                  </a:solidFill>
                  <a:effectLst/>
                  <a:uLnTx/>
                  <a:uFillTx/>
                  <a:latin typeface="+mj-lt"/>
                  <a:cs typeface="Segoe UI Light" panose="020B0502040204020203" pitchFamily="34" charset="0"/>
                </a:rPr>
                <a:t>Using text levels</a:t>
              </a:r>
            </a:p>
          </p:txBody>
        </p:sp>
        <p:sp>
          <p:nvSpPr>
            <p:cNvPr id="325" name="Ovaal 324">
              <a:extLst>
                <a:ext uri="{FF2B5EF4-FFF2-40B4-BE49-F238E27FC236}">
                  <a16:creationId xmlns:a16="http://schemas.microsoft.com/office/drawing/2014/main" id="{4E4A3198-635E-45E7-83D3-A11BDC7EA0BC}"/>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326" name="Rechte verbindingslijn 325">
              <a:extLst>
                <a:ext uri="{FF2B5EF4-FFF2-40B4-BE49-F238E27FC236}">
                  <a16:creationId xmlns:a16="http://schemas.microsoft.com/office/drawing/2014/main" id="{DBBE72D4-2F4A-4C11-8EEB-9F104222DA2E}"/>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327" name="Groep 326">
              <a:extLst>
                <a:ext uri="{FF2B5EF4-FFF2-40B4-BE49-F238E27FC236}">
                  <a16:creationId xmlns:a16="http://schemas.microsoft.com/office/drawing/2014/main" id="{DD4F3656-5FC5-4D08-BDCD-77FFA5D209E7}"/>
                </a:ext>
              </a:extLst>
            </p:cNvPr>
            <p:cNvGrpSpPr/>
            <p:nvPr userDrawn="1"/>
          </p:nvGrpSpPr>
          <p:grpSpPr>
            <a:xfrm>
              <a:off x="-3437547" y="349413"/>
              <a:ext cx="2933825" cy="558875"/>
              <a:chOff x="-3419346" y="368233"/>
              <a:chExt cx="3904920" cy="743862"/>
            </a:xfrm>
          </p:grpSpPr>
          <p:sp>
            <p:nvSpPr>
              <p:cNvPr id="335" name="Rechthoek 334">
                <a:extLst>
                  <a:ext uri="{FF2B5EF4-FFF2-40B4-BE49-F238E27FC236}">
                    <a16:creationId xmlns:a16="http://schemas.microsoft.com/office/drawing/2014/main" id="{04C9ED6C-19A1-4BEB-B901-9E1A05432121}"/>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GB" sz="800" b="0" noProof="0">
                    <a:solidFill>
                      <a:srgbClr val="C00000"/>
                    </a:solidFill>
                    <a:latin typeface="Arial" panose="020B0604020202020204" pitchFamily="34" charset="0"/>
                    <a:cs typeface="Arial" panose="020B0604020202020204" pitchFamily="34" charset="0"/>
                  </a:rPr>
                  <a:t>Home</a:t>
                </a:r>
              </a:p>
            </p:txBody>
          </p:sp>
          <p:cxnSp>
            <p:nvCxnSpPr>
              <p:cNvPr id="336" name="Rechte verbindingslijn 335">
                <a:extLst>
                  <a:ext uri="{FF2B5EF4-FFF2-40B4-BE49-F238E27FC236}">
                    <a16:creationId xmlns:a16="http://schemas.microsoft.com/office/drawing/2014/main" id="{8B508523-85FB-49D6-B279-462FADE0CA67}"/>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7" name="Rechte verbindingslijn 336">
                <a:extLst>
                  <a:ext uri="{FF2B5EF4-FFF2-40B4-BE49-F238E27FC236}">
                    <a16:creationId xmlns:a16="http://schemas.microsoft.com/office/drawing/2014/main" id="{AB2EAD30-BAE7-442E-AE64-7384B6A5F15A}"/>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8" name="Rechthoek 337">
                <a:extLst>
                  <a:ext uri="{FF2B5EF4-FFF2-40B4-BE49-F238E27FC236}">
                    <a16:creationId xmlns:a16="http://schemas.microsoft.com/office/drawing/2014/main" id="{C9CC4538-58FF-4C26-837B-E80E0D5E9B8A}"/>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nvGrpSpPr>
              <p:cNvPr id="339" name="Groep 338">
                <a:extLst>
                  <a:ext uri="{FF2B5EF4-FFF2-40B4-BE49-F238E27FC236}">
                    <a16:creationId xmlns:a16="http://schemas.microsoft.com/office/drawing/2014/main" id="{44DA6B9C-2FF3-4DF8-BFB1-D8824C18AEFE}"/>
                  </a:ext>
                </a:extLst>
              </p:cNvPr>
              <p:cNvGrpSpPr/>
              <p:nvPr userDrawn="1"/>
            </p:nvGrpSpPr>
            <p:grpSpPr>
              <a:xfrm>
                <a:off x="-3002834" y="720303"/>
                <a:ext cx="182598" cy="143759"/>
                <a:chOff x="-3310843" y="700986"/>
                <a:chExt cx="182598" cy="143759"/>
              </a:xfrm>
            </p:grpSpPr>
            <p:grpSp>
              <p:nvGrpSpPr>
                <p:cNvPr id="378" name="Groep 377">
                  <a:extLst>
                    <a:ext uri="{FF2B5EF4-FFF2-40B4-BE49-F238E27FC236}">
                      <a16:creationId xmlns:a16="http://schemas.microsoft.com/office/drawing/2014/main" id="{E59E6A83-F104-4260-B02E-4CFD33985AC1}"/>
                    </a:ext>
                  </a:extLst>
                </p:cNvPr>
                <p:cNvGrpSpPr/>
                <p:nvPr userDrawn="1"/>
              </p:nvGrpSpPr>
              <p:grpSpPr>
                <a:xfrm>
                  <a:off x="-3310843" y="700986"/>
                  <a:ext cx="182598" cy="143759"/>
                  <a:chOff x="-3310843" y="700986"/>
                  <a:chExt cx="182598" cy="143759"/>
                </a:xfrm>
              </p:grpSpPr>
              <p:cxnSp>
                <p:nvCxnSpPr>
                  <p:cNvPr id="382" name="Rechte verbindingslijn 381">
                    <a:extLst>
                      <a:ext uri="{FF2B5EF4-FFF2-40B4-BE49-F238E27FC236}">
                        <a16:creationId xmlns:a16="http://schemas.microsoft.com/office/drawing/2014/main" id="{0497A4E9-0E76-4408-955B-A12667690482}"/>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383" name="Rechte verbindingslijn 382">
                    <a:extLst>
                      <a:ext uri="{FF2B5EF4-FFF2-40B4-BE49-F238E27FC236}">
                        <a16:creationId xmlns:a16="http://schemas.microsoft.com/office/drawing/2014/main" id="{91B125CC-E11A-4828-8644-70E940832A5C}"/>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384" name="Rechte verbindingslijn 383">
                    <a:extLst>
                      <a:ext uri="{FF2B5EF4-FFF2-40B4-BE49-F238E27FC236}">
                        <a16:creationId xmlns:a16="http://schemas.microsoft.com/office/drawing/2014/main" id="{0342B7BD-6427-4F31-9E07-7C243F3DD7AA}"/>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385" name="Rechte verbindingslijn 384">
                    <a:extLst>
                      <a:ext uri="{FF2B5EF4-FFF2-40B4-BE49-F238E27FC236}">
                        <a16:creationId xmlns:a16="http://schemas.microsoft.com/office/drawing/2014/main" id="{79A94B8C-7926-4DDC-BBC2-47A4897DB95B}"/>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386" name="Rechte verbindingslijn 385">
                    <a:extLst>
                      <a:ext uri="{FF2B5EF4-FFF2-40B4-BE49-F238E27FC236}">
                        <a16:creationId xmlns:a16="http://schemas.microsoft.com/office/drawing/2014/main" id="{3CC432B8-CC18-416E-A65A-C2E90904D458}"/>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379" name="Groep 378">
                  <a:extLst>
                    <a:ext uri="{FF2B5EF4-FFF2-40B4-BE49-F238E27FC236}">
                      <a16:creationId xmlns:a16="http://schemas.microsoft.com/office/drawing/2014/main" id="{62711FDE-D77E-4792-A496-E7DDDF284073}"/>
                    </a:ext>
                  </a:extLst>
                </p:cNvPr>
                <p:cNvGrpSpPr/>
                <p:nvPr userDrawn="1"/>
              </p:nvGrpSpPr>
              <p:grpSpPr>
                <a:xfrm flipH="1">
                  <a:off x="-3310774" y="735854"/>
                  <a:ext cx="88801" cy="72568"/>
                  <a:chOff x="-2091059" y="1395403"/>
                  <a:chExt cx="157316" cy="128558"/>
                </a:xfrm>
              </p:grpSpPr>
              <p:sp>
                <p:nvSpPr>
                  <p:cNvPr id="380" name="Rechthoek 379">
                    <a:extLst>
                      <a:ext uri="{FF2B5EF4-FFF2-40B4-BE49-F238E27FC236}">
                        <a16:creationId xmlns:a16="http://schemas.microsoft.com/office/drawing/2014/main" id="{053A90BA-EE84-4936-B76D-ECC8FE64DA2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381" name="Pijl: punthaak 380">
                    <a:extLst>
                      <a:ext uri="{FF2B5EF4-FFF2-40B4-BE49-F238E27FC236}">
                        <a16:creationId xmlns:a16="http://schemas.microsoft.com/office/drawing/2014/main" id="{0CC1ACB4-DAD9-489A-987C-206B648C902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nvGrpSpPr>
              <p:cNvPr id="340" name="Groep 339">
                <a:extLst>
                  <a:ext uri="{FF2B5EF4-FFF2-40B4-BE49-F238E27FC236}">
                    <a16:creationId xmlns:a16="http://schemas.microsoft.com/office/drawing/2014/main" id="{6CB65752-3BE8-4855-8055-EDEA2E90A169}"/>
                  </a:ext>
                </a:extLst>
              </p:cNvPr>
              <p:cNvGrpSpPr/>
              <p:nvPr userDrawn="1"/>
            </p:nvGrpSpPr>
            <p:grpSpPr>
              <a:xfrm>
                <a:off x="-3326107" y="720303"/>
                <a:ext cx="182598" cy="143759"/>
                <a:chOff x="-3634116" y="700986"/>
                <a:chExt cx="182598" cy="143759"/>
              </a:xfrm>
            </p:grpSpPr>
            <p:grpSp>
              <p:nvGrpSpPr>
                <p:cNvPr id="369" name="Groep 368">
                  <a:extLst>
                    <a:ext uri="{FF2B5EF4-FFF2-40B4-BE49-F238E27FC236}">
                      <a16:creationId xmlns:a16="http://schemas.microsoft.com/office/drawing/2014/main" id="{E3102B8E-885E-42DD-9B72-A09F7139ED4C}"/>
                    </a:ext>
                  </a:extLst>
                </p:cNvPr>
                <p:cNvGrpSpPr/>
                <p:nvPr userDrawn="1"/>
              </p:nvGrpSpPr>
              <p:grpSpPr>
                <a:xfrm>
                  <a:off x="-3634116" y="700986"/>
                  <a:ext cx="182598" cy="143759"/>
                  <a:chOff x="-3634116" y="700986"/>
                  <a:chExt cx="182598" cy="143759"/>
                </a:xfrm>
              </p:grpSpPr>
              <p:cxnSp>
                <p:nvCxnSpPr>
                  <p:cNvPr id="373" name="Rechte verbindingslijn 372">
                    <a:extLst>
                      <a:ext uri="{FF2B5EF4-FFF2-40B4-BE49-F238E27FC236}">
                        <a16:creationId xmlns:a16="http://schemas.microsoft.com/office/drawing/2014/main" id="{EC5E680A-5881-4CD6-8F43-271DE092CB23}"/>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374" name="Rechte verbindingslijn 373">
                    <a:extLst>
                      <a:ext uri="{FF2B5EF4-FFF2-40B4-BE49-F238E27FC236}">
                        <a16:creationId xmlns:a16="http://schemas.microsoft.com/office/drawing/2014/main" id="{F56B76E9-ABA9-42BE-87C5-00D811C76134}"/>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375" name="Rechte verbindingslijn 374">
                    <a:extLst>
                      <a:ext uri="{FF2B5EF4-FFF2-40B4-BE49-F238E27FC236}">
                        <a16:creationId xmlns:a16="http://schemas.microsoft.com/office/drawing/2014/main" id="{8C50D06C-3BD3-43A7-B4B0-63CF19BEC37A}"/>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376" name="Rechte verbindingslijn 375">
                    <a:extLst>
                      <a:ext uri="{FF2B5EF4-FFF2-40B4-BE49-F238E27FC236}">
                        <a16:creationId xmlns:a16="http://schemas.microsoft.com/office/drawing/2014/main" id="{9973B83E-2412-4C01-91AD-03DAC43C115D}"/>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377" name="Rechte verbindingslijn 376">
                    <a:extLst>
                      <a:ext uri="{FF2B5EF4-FFF2-40B4-BE49-F238E27FC236}">
                        <a16:creationId xmlns:a16="http://schemas.microsoft.com/office/drawing/2014/main" id="{69CA7843-0C5E-414E-8C88-12C66F3406DA}"/>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370" name="Groep 369">
                  <a:extLst>
                    <a:ext uri="{FF2B5EF4-FFF2-40B4-BE49-F238E27FC236}">
                      <a16:creationId xmlns:a16="http://schemas.microsoft.com/office/drawing/2014/main" id="{137DEC7E-D791-48AC-B0E7-5EBF52B07A56}"/>
                    </a:ext>
                  </a:extLst>
                </p:cNvPr>
                <p:cNvGrpSpPr/>
                <p:nvPr userDrawn="1"/>
              </p:nvGrpSpPr>
              <p:grpSpPr>
                <a:xfrm>
                  <a:off x="-3634047" y="735854"/>
                  <a:ext cx="88801" cy="72568"/>
                  <a:chOff x="-2091059" y="1395403"/>
                  <a:chExt cx="157316" cy="128558"/>
                </a:xfrm>
              </p:grpSpPr>
              <p:sp>
                <p:nvSpPr>
                  <p:cNvPr id="371" name="Rechthoek 370">
                    <a:extLst>
                      <a:ext uri="{FF2B5EF4-FFF2-40B4-BE49-F238E27FC236}">
                        <a16:creationId xmlns:a16="http://schemas.microsoft.com/office/drawing/2014/main" id="{9850ABB6-AD34-4F72-8C64-D450DE80EC8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372" name="Pijl: punthaak 371">
                    <a:extLst>
                      <a:ext uri="{FF2B5EF4-FFF2-40B4-BE49-F238E27FC236}">
                        <a16:creationId xmlns:a16="http://schemas.microsoft.com/office/drawing/2014/main" id="{8DD0C712-65F7-4DDD-B4CF-37F9B8D0FFF4}"/>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cxnSp>
            <p:nvCxnSpPr>
              <p:cNvPr id="341" name="Rechte verbindingslijn 340">
                <a:extLst>
                  <a:ext uri="{FF2B5EF4-FFF2-40B4-BE49-F238E27FC236}">
                    <a16:creationId xmlns:a16="http://schemas.microsoft.com/office/drawing/2014/main" id="{E6D665EC-3BF9-499E-A327-71BFB860F0F4}"/>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342" name="Rechte verbindingslijn 341">
                <a:extLst>
                  <a:ext uri="{FF2B5EF4-FFF2-40B4-BE49-F238E27FC236}">
                    <a16:creationId xmlns:a16="http://schemas.microsoft.com/office/drawing/2014/main" id="{3DB51C2C-58B7-4608-B86F-8AB7FE91AC87}"/>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343" name="Groep 342">
                <a:extLst>
                  <a:ext uri="{FF2B5EF4-FFF2-40B4-BE49-F238E27FC236}">
                    <a16:creationId xmlns:a16="http://schemas.microsoft.com/office/drawing/2014/main" id="{17CDDCA1-6744-4D6E-AB0B-0A022428DDF5}"/>
                  </a:ext>
                </a:extLst>
              </p:cNvPr>
              <p:cNvGrpSpPr/>
              <p:nvPr userDrawn="1"/>
            </p:nvGrpSpPr>
            <p:grpSpPr>
              <a:xfrm>
                <a:off x="-2425037" y="370226"/>
                <a:ext cx="357690" cy="330595"/>
                <a:chOff x="-2721817" y="347336"/>
                <a:chExt cx="432805" cy="400021"/>
              </a:xfrm>
            </p:grpSpPr>
            <p:sp>
              <p:nvSpPr>
                <p:cNvPr id="358" name="Rechthoek 357">
                  <a:extLst>
                    <a:ext uri="{FF2B5EF4-FFF2-40B4-BE49-F238E27FC236}">
                      <a16:creationId xmlns:a16="http://schemas.microsoft.com/office/drawing/2014/main" id="{A3EC425C-C4A9-400C-BACC-5C6289620F70}"/>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359" name="Groep 358">
                  <a:extLst>
                    <a:ext uri="{FF2B5EF4-FFF2-40B4-BE49-F238E27FC236}">
                      <a16:creationId xmlns:a16="http://schemas.microsoft.com/office/drawing/2014/main" id="{88DC4D8C-79D2-4898-9E37-302D3AD98103}"/>
                    </a:ext>
                  </a:extLst>
                </p:cNvPr>
                <p:cNvGrpSpPr/>
                <p:nvPr userDrawn="1"/>
              </p:nvGrpSpPr>
              <p:grpSpPr>
                <a:xfrm>
                  <a:off x="-2652453" y="431583"/>
                  <a:ext cx="294076" cy="231526"/>
                  <a:chOff x="-3634116" y="700986"/>
                  <a:chExt cx="182598" cy="143759"/>
                </a:xfrm>
              </p:grpSpPr>
              <p:grpSp>
                <p:nvGrpSpPr>
                  <p:cNvPr id="360" name="Groep 359">
                    <a:extLst>
                      <a:ext uri="{FF2B5EF4-FFF2-40B4-BE49-F238E27FC236}">
                        <a16:creationId xmlns:a16="http://schemas.microsoft.com/office/drawing/2014/main" id="{C731544A-C593-4625-A0E6-0721DA977B36}"/>
                      </a:ext>
                    </a:extLst>
                  </p:cNvPr>
                  <p:cNvGrpSpPr/>
                  <p:nvPr userDrawn="1"/>
                </p:nvGrpSpPr>
                <p:grpSpPr>
                  <a:xfrm>
                    <a:off x="-3634116" y="700986"/>
                    <a:ext cx="182598" cy="143759"/>
                    <a:chOff x="-3634116" y="700986"/>
                    <a:chExt cx="182598" cy="143759"/>
                  </a:xfrm>
                </p:grpSpPr>
                <p:cxnSp>
                  <p:nvCxnSpPr>
                    <p:cNvPr id="364" name="Rechte verbindingslijn 363">
                      <a:extLst>
                        <a:ext uri="{FF2B5EF4-FFF2-40B4-BE49-F238E27FC236}">
                          <a16:creationId xmlns:a16="http://schemas.microsoft.com/office/drawing/2014/main" id="{63819703-EC1F-42F0-B337-AEFF982B5CFC}"/>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365" name="Rechte verbindingslijn 364">
                      <a:extLst>
                        <a:ext uri="{FF2B5EF4-FFF2-40B4-BE49-F238E27FC236}">
                          <a16:creationId xmlns:a16="http://schemas.microsoft.com/office/drawing/2014/main" id="{C9A382B9-06EE-4649-94FF-4ECEFF1F0DDA}"/>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366" name="Rechte verbindingslijn 365">
                      <a:extLst>
                        <a:ext uri="{FF2B5EF4-FFF2-40B4-BE49-F238E27FC236}">
                          <a16:creationId xmlns:a16="http://schemas.microsoft.com/office/drawing/2014/main" id="{156BC97C-3446-469D-97AC-97E624CCFC3A}"/>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367" name="Rechte verbindingslijn 366">
                      <a:extLst>
                        <a:ext uri="{FF2B5EF4-FFF2-40B4-BE49-F238E27FC236}">
                          <a16:creationId xmlns:a16="http://schemas.microsoft.com/office/drawing/2014/main" id="{C81A8342-DE06-4276-84BD-A36A1395472A}"/>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368" name="Rechte verbindingslijn 367">
                      <a:extLst>
                        <a:ext uri="{FF2B5EF4-FFF2-40B4-BE49-F238E27FC236}">
                          <a16:creationId xmlns:a16="http://schemas.microsoft.com/office/drawing/2014/main" id="{2749D7EB-A881-4A4B-A844-7F138AFA8222}"/>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361" name="Groep 360">
                    <a:extLst>
                      <a:ext uri="{FF2B5EF4-FFF2-40B4-BE49-F238E27FC236}">
                        <a16:creationId xmlns:a16="http://schemas.microsoft.com/office/drawing/2014/main" id="{6DA00F24-BDD4-4D5F-A478-02829E110384}"/>
                      </a:ext>
                    </a:extLst>
                  </p:cNvPr>
                  <p:cNvGrpSpPr/>
                  <p:nvPr userDrawn="1"/>
                </p:nvGrpSpPr>
                <p:grpSpPr>
                  <a:xfrm>
                    <a:off x="-3634047" y="735854"/>
                    <a:ext cx="88801" cy="72568"/>
                    <a:chOff x="-2091059" y="1395403"/>
                    <a:chExt cx="157316" cy="128558"/>
                  </a:xfrm>
                </p:grpSpPr>
                <p:sp>
                  <p:nvSpPr>
                    <p:cNvPr id="362" name="Rechthoek 361">
                      <a:extLst>
                        <a:ext uri="{FF2B5EF4-FFF2-40B4-BE49-F238E27FC236}">
                          <a16:creationId xmlns:a16="http://schemas.microsoft.com/office/drawing/2014/main" id="{6713C605-32C8-4B39-BD66-5A406747252F}"/>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363" name="Pijl: punthaak 362">
                      <a:extLst>
                        <a:ext uri="{FF2B5EF4-FFF2-40B4-BE49-F238E27FC236}">
                          <a16:creationId xmlns:a16="http://schemas.microsoft.com/office/drawing/2014/main" id="{B976BC82-7C2A-4BDE-9DBC-4CC5949E26B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grpSp>
            <p:nvGrpSpPr>
              <p:cNvPr id="344" name="Groep 343">
                <a:extLst>
                  <a:ext uri="{FF2B5EF4-FFF2-40B4-BE49-F238E27FC236}">
                    <a16:creationId xmlns:a16="http://schemas.microsoft.com/office/drawing/2014/main" id="{D597B079-D0AC-44F7-93D7-AB00A2191CD0}"/>
                  </a:ext>
                </a:extLst>
              </p:cNvPr>
              <p:cNvGrpSpPr/>
              <p:nvPr userDrawn="1"/>
            </p:nvGrpSpPr>
            <p:grpSpPr>
              <a:xfrm>
                <a:off x="-2425037" y="781500"/>
                <a:ext cx="357690" cy="330595"/>
                <a:chOff x="-2721817" y="782525"/>
                <a:chExt cx="432805" cy="400021"/>
              </a:xfrm>
            </p:grpSpPr>
            <p:sp>
              <p:nvSpPr>
                <p:cNvPr id="347" name="Rechthoek 346">
                  <a:extLst>
                    <a:ext uri="{FF2B5EF4-FFF2-40B4-BE49-F238E27FC236}">
                      <a16:creationId xmlns:a16="http://schemas.microsoft.com/office/drawing/2014/main" id="{E91D9B04-5ED7-4412-8AAC-78FF734FF517}"/>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en-GB" sz="1050" b="0" noProof="0">
                    <a:solidFill>
                      <a:srgbClr val="FF0000"/>
                    </a:solidFill>
                    <a:latin typeface="Arial" panose="020B0604020202020204" pitchFamily="34" charset="0"/>
                    <a:cs typeface="Arial" panose="020B0604020202020204" pitchFamily="34" charset="0"/>
                  </a:endParaRPr>
                </a:p>
              </p:txBody>
            </p:sp>
            <p:grpSp>
              <p:nvGrpSpPr>
                <p:cNvPr id="348" name="Groep 347">
                  <a:extLst>
                    <a:ext uri="{FF2B5EF4-FFF2-40B4-BE49-F238E27FC236}">
                      <a16:creationId xmlns:a16="http://schemas.microsoft.com/office/drawing/2014/main" id="{032C134E-5494-49BE-A064-E29F008D007A}"/>
                    </a:ext>
                  </a:extLst>
                </p:cNvPr>
                <p:cNvGrpSpPr/>
                <p:nvPr userDrawn="1"/>
              </p:nvGrpSpPr>
              <p:grpSpPr>
                <a:xfrm>
                  <a:off x="-2652453" y="866772"/>
                  <a:ext cx="294076" cy="231526"/>
                  <a:chOff x="-3310843" y="700986"/>
                  <a:chExt cx="182598" cy="143759"/>
                </a:xfrm>
              </p:grpSpPr>
              <p:grpSp>
                <p:nvGrpSpPr>
                  <p:cNvPr id="349" name="Groep 348">
                    <a:extLst>
                      <a:ext uri="{FF2B5EF4-FFF2-40B4-BE49-F238E27FC236}">
                        <a16:creationId xmlns:a16="http://schemas.microsoft.com/office/drawing/2014/main" id="{F6E1BAF2-D0B1-42F4-ACB3-5D001625F73D}"/>
                      </a:ext>
                    </a:extLst>
                  </p:cNvPr>
                  <p:cNvGrpSpPr/>
                  <p:nvPr userDrawn="1"/>
                </p:nvGrpSpPr>
                <p:grpSpPr>
                  <a:xfrm>
                    <a:off x="-3310843" y="700986"/>
                    <a:ext cx="182598" cy="143759"/>
                    <a:chOff x="-3310843" y="700986"/>
                    <a:chExt cx="182598" cy="143759"/>
                  </a:xfrm>
                </p:grpSpPr>
                <p:cxnSp>
                  <p:nvCxnSpPr>
                    <p:cNvPr id="353" name="Rechte verbindingslijn 352">
                      <a:extLst>
                        <a:ext uri="{FF2B5EF4-FFF2-40B4-BE49-F238E27FC236}">
                          <a16:creationId xmlns:a16="http://schemas.microsoft.com/office/drawing/2014/main" id="{6EC58E42-17F4-49B8-AA88-E312BC303DA5}"/>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354" name="Rechte verbindingslijn 353">
                      <a:extLst>
                        <a:ext uri="{FF2B5EF4-FFF2-40B4-BE49-F238E27FC236}">
                          <a16:creationId xmlns:a16="http://schemas.microsoft.com/office/drawing/2014/main" id="{A0AAC94D-FBC9-47F5-B5AF-CDCAD1F05A5B}"/>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355" name="Rechte verbindingslijn 354">
                      <a:extLst>
                        <a:ext uri="{FF2B5EF4-FFF2-40B4-BE49-F238E27FC236}">
                          <a16:creationId xmlns:a16="http://schemas.microsoft.com/office/drawing/2014/main" id="{A74DBB11-F366-40EB-B450-8291D57581A7}"/>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356" name="Rechte verbindingslijn 355">
                      <a:extLst>
                        <a:ext uri="{FF2B5EF4-FFF2-40B4-BE49-F238E27FC236}">
                          <a16:creationId xmlns:a16="http://schemas.microsoft.com/office/drawing/2014/main" id="{A0FADC91-AEF6-4B1D-BDAC-72CBADC5B9FE}"/>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357" name="Rechte verbindingslijn 356">
                      <a:extLst>
                        <a:ext uri="{FF2B5EF4-FFF2-40B4-BE49-F238E27FC236}">
                          <a16:creationId xmlns:a16="http://schemas.microsoft.com/office/drawing/2014/main" id="{685B2A62-FEB9-47E1-A626-54A8E39BD69E}"/>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350" name="Groep 349">
                    <a:extLst>
                      <a:ext uri="{FF2B5EF4-FFF2-40B4-BE49-F238E27FC236}">
                        <a16:creationId xmlns:a16="http://schemas.microsoft.com/office/drawing/2014/main" id="{C67527F4-CF2A-4C97-B187-D443454D59B4}"/>
                      </a:ext>
                    </a:extLst>
                  </p:cNvPr>
                  <p:cNvGrpSpPr/>
                  <p:nvPr userDrawn="1"/>
                </p:nvGrpSpPr>
                <p:grpSpPr>
                  <a:xfrm flipH="1">
                    <a:off x="-3310774" y="735854"/>
                    <a:ext cx="88801" cy="72568"/>
                    <a:chOff x="-2091059" y="1395403"/>
                    <a:chExt cx="157316" cy="128558"/>
                  </a:xfrm>
                </p:grpSpPr>
                <p:sp>
                  <p:nvSpPr>
                    <p:cNvPr id="351" name="Rechthoek 350">
                      <a:extLst>
                        <a:ext uri="{FF2B5EF4-FFF2-40B4-BE49-F238E27FC236}">
                          <a16:creationId xmlns:a16="http://schemas.microsoft.com/office/drawing/2014/main" id="{C92E4E93-6C9C-40E3-8B34-A88373F9809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sp>
                  <p:nvSpPr>
                    <p:cNvPr id="352" name="Pijl: punthaak 351">
                      <a:extLst>
                        <a:ext uri="{FF2B5EF4-FFF2-40B4-BE49-F238E27FC236}">
                          <a16:creationId xmlns:a16="http://schemas.microsoft.com/office/drawing/2014/main" id="{0E6821A7-B9B8-4AB6-A739-E4392BE25A3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en-GB" sz="1000" b="1" noProof="0">
                        <a:solidFill>
                          <a:schemeClr val="tx1"/>
                        </a:solidFill>
                      </a:endParaRPr>
                    </a:p>
                  </p:txBody>
                </p:sp>
              </p:grpSp>
            </p:grpSp>
          </p:grpSp>
          <p:sp>
            <p:nvSpPr>
              <p:cNvPr id="345" name="Rechthoek 344">
                <a:extLst>
                  <a:ext uri="{FF2B5EF4-FFF2-40B4-BE49-F238E27FC236}">
                    <a16:creationId xmlns:a16="http://schemas.microsoft.com/office/drawing/2014/main" id="{53B81FC4-B45D-411A-A469-38D04FC9E798}"/>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up</a:t>
                </a:r>
              </a:p>
            </p:txBody>
          </p:sp>
          <p:sp>
            <p:nvSpPr>
              <p:cNvPr id="346" name="Rechthoek 345">
                <a:extLst>
                  <a:ext uri="{FF2B5EF4-FFF2-40B4-BE49-F238E27FC236}">
                    <a16:creationId xmlns:a16="http://schemas.microsoft.com/office/drawing/2014/main" id="{623718E3-D2DB-4FD5-A3E3-C9453A3F4C35}"/>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Text level down</a:t>
                </a:r>
              </a:p>
            </p:txBody>
          </p:sp>
        </p:grpSp>
        <p:cxnSp>
          <p:nvCxnSpPr>
            <p:cNvPr id="328" name="Rechte verbindingslijn 327">
              <a:extLst>
                <a:ext uri="{FF2B5EF4-FFF2-40B4-BE49-F238E27FC236}">
                  <a16:creationId xmlns:a16="http://schemas.microsoft.com/office/drawing/2014/main" id="{C07CA3AF-E795-480A-A698-24637E329DE5}"/>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329" name="Ovaal 328">
              <a:extLst>
                <a:ext uri="{FF2B5EF4-FFF2-40B4-BE49-F238E27FC236}">
                  <a16:creationId xmlns:a16="http://schemas.microsoft.com/office/drawing/2014/main" id="{C851B5D8-667E-4701-AE1C-8188668A9C62}"/>
                </a:ext>
              </a:extLst>
            </p:cNvPr>
            <p:cNvSpPr/>
            <p:nvPr userDrawn="1"/>
          </p:nvSpPr>
          <p:spPr>
            <a:xfrm>
              <a:off x="-3425006" y="2091299"/>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330" name="Ovaal 329">
              <a:extLst>
                <a:ext uri="{FF2B5EF4-FFF2-40B4-BE49-F238E27FC236}">
                  <a16:creationId xmlns:a16="http://schemas.microsoft.com/office/drawing/2014/main" id="{F9196C79-7AF4-484F-82CD-868F69468BC6}"/>
                </a:ext>
              </a:extLst>
            </p:cNvPr>
            <p:cNvSpPr/>
            <p:nvPr userDrawn="1"/>
          </p:nvSpPr>
          <p:spPr>
            <a:xfrm>
              <a:off x="-3425006" y="247341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3</a:t>
              </a:r>
            </a:p>
          </p:txBody>
        </p:sp>
        <p:sp>
          <p:nvSpPr>
            <p:cNvPr id="331" name="Ovaal 330">
              <a:extLst>
                <a:ext uri="{FF2B5EF4-FFF2-40B4-BE49-F238E27FC236}">
                  <a16:creationId xmlns:a16="http://schemas.microsoft.com/office/drawing/2014/main" id="{BC58A734-FCB0-43B6-B923-299A1C243325}"/>
                </a:ext>
              </a:extLst>
            </p:cNvPr>
            <p:cNvSpPr/>
            <p:nvPr userDrawn="1"/>
          </p:nvSpPr>
          <p:spPr>
            <a:xfrm>
              <a:off x="-3425006" y="296052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332" name="Ovaal 331">
              <a:extLst>
                <a:ext uri="{FF2B5EF4-FFF2-40B4-BE49-F238E27FC236}">
                  <a16:creationId xmlns:a16="http://schemas.microsoft.com/office/drawing/2014/main" id="{774C4D20-4014-4484-81B4-1181F9E1690A}"/>
                </a:ext>
              </a:extLst>
            </p:cNvPr>
            <p:cNvSpPr/>
            <p:nvPr userDrawn="1"/>
          </p:nvSpPr>
          <p:spPr>
            <a:xfrm>
              <a:off x="-3425006" y="3372147"/>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333" name="Rechthoek 332">
              <a:extLst>
                <a:ext uri="{FF2B5EF4-FFF2-40B4-BE49-F238E27FC236}">
                  <a16:creationId xmlns:a16="http://schemas.microsoft.com/office/drawing/2014/main" id="{FEFBE7F2-6138-40D9-A4E0-23DD886607EB}"/>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Under the tab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‘Home’</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 use the </a:t>
              </a:r>
              <a:r>
                <a:rPr kumimoji="0" lang="en-GB" sz="1100" b="1" i="0" u="none" strike="noStrike" kern="0" cap="none" spc="0" normalizeH="0" baseline="0" noProof="0">
                  <a:ln>
                    <a:noFill/>
                  </a:ln>
                  <a:solidFill>
                    <a:srgbClr val="000000"/>
                  </a:solidFill>
                  <a:effectLst/>
                  <a:uLnTx/>
                  <a:uFillTx/>
                  <a:latin typeface="+mn-lt"/>
                  <a:cs typeface="Segoe UI Light" panose="020B0502040204020203" pitchFamily="34" charset="0"/>
                </a:rPr>
                <a:t>list level-buttons</a:t>
              </a: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as pictured above, to choose a text level.</a:t>
              </a:r>
              <a:b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en-GB" sz="1100" b="0" i="0" u="none" strike="noStrike" kern="0" cap="none" spc="0" normalizeH="0" baseline="0" noProof="0">
                  <a:ln>
                    <a:noFill/>
                  </a:ln>
                  <a:solidFill>
                    <a:srgbClr val="000000"/>
                  </a:solidFill>
                  <a:effectLst/>
                  <a:uLnTx/>
                  <a:uFillTx/>
                  <a:latin typeface="+mn-lt"/>
                  <a:cs typeface="Segoe UI Light" panose="020B0502040204020203" pitchFamily="34" charset="0"/>
                </a:rPr>
                <a:t>Choose from:</a:t>
              </a:r>
            </a:p>
          </p:txBody>
        </p:sp>
        <p:sp>
          <p:nvSpPr>
            <p:cNvPr id="334" name="Rechthoek 333">
              <a:extLst>
                <a:ext uri="{FF2B5EF4-FFF2-40B4-BE49-F238E27FC236}">
                  <a16:creationId xmlns:a16="http://schemas.microsoft.com/office/drawing/2014/main" id="{73EF6E49-EC0D-491E-8B9F-058584ADD7E0}"/>
                </a:ext>
              </a:extLst>
            </p:cNvPr>
            <p:cNvSpPr/>
            <p:nvPr userDrawn="1"/>
          </p:nvSpPr>
          <p:spPr>
            <a:xfrm>
              <a:off x="-3044483" y="1720525"/>
              <a:ext cx="2801150" cy="3738844"/>
            </a:xfrm>
            <a:prstGeom prst="rect">
              <a:avLst/>
            </a:prstGeom>
          </p:spPr>
          <p:txBody>
            <a:bodyPr wrap="square">
              <a:spAutoFit/>
            </a:bodyPr>
            <a:lstStyle/>
            <a:p>
              <a:pPr marL="263525" marR="0" lvl="0" indent="-263525" algn="l" defTabSz="719138" rtl="0" eaLnBrk="1" fontAlgn="auto" latinLnBrk="0" hangingPunct="1">
                <a:lnSpc>
                  <a:spcPct val="91000"/>
                </a:lnSpc>
                <a:spcBef>
                  <a:spcPts val="200"/>
                </a:spcBef>
                <a:spcAft>
                  <a:spcPts val="1200"/>
                </a:spcAft>
                <a:buClrTx/>
                <a:buSzPct val="100000"/>
                <a:buFont typeface="Segoe UI Light" panose="020B0502040204020203"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Bullets</a:t>
              </a:r>
            </a:p>
            <a:p>
              <a:pPr marL="538163" marR="0" lvl="1" indent="-274638" algn="l" defTabSz="719138" rtl="0" eaLnBrk="1" fontAlgn="auto" latinLnBrk="0" hangingPunct="1">
                <a:lnSpc>
                  <a:spcPct val="91000"/>
                </a:lnSpc>
                <a:spcBef>
                  <a:spcPts val="200"/>
                </a:spcBef>
                <a:spcAft>
                  <a:spcPts val="1200"/>
                </a:spcAft>
                <a:buClrTx/>
                <a:buSzPct val="100000"/>
                <a:buFont typeface="Calibri Light" panose="020F0302020204030204" pitchFamily="34" charset="0"/>
                <a:buChar char="→"/>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Sub-bullets</a:t>
              </a:r>
            </a:p>
            <a:p>
              <a:pPr marL="0" marR="0" lvl="2" indent="0" algn="l" defTabSz="719138" rtl="0" eaLnBrk="1" fontAlgn="auto" latinLnBrk="0" hangingPunct="1">
                <a:lnSpc>
                  <a:spcPct val="91000"/>
                </a:lnSpc>
                <a:spcBef>
                  <a:spcPts val="200"/>
                </a:spcBef>
                <a:spcAft>
                  <a:spcPts val="1200"/>
                </a:spcAft>
                <a:buClr>
                  <a:srgbClr val="0070C0"/>
                </a:buClr>
                <a:buSzPct val="85000"/>
                <a:buFont typeface="Arial" panose="020B0604020202020204" pitchFamily="34" charset="0"/>
                <a:buNone/>
                <a:tabLst/>
                <a:defRPr/>
              </a:pPr>
              <a:r>
                <a:rPr kumimoji="0" lang="en-GB" sz="1400" b="0" i="0" u="none" strike="noStrike" kern="1200" cap="none" spc="0" normalizeH="0" baseline="0" noProof="0">
                  <a:ln>
                    <a:noFill/>
                  </a:ln>
                  <a:solidFill>
                    <a:prstClr val="black"/>
                  </a:solidFill>
                  <a:effectLst/>
                  <a:uLnTx/>
                  <a:uFillTx/>
                  <a:latin typeface="+mn-lt"/>
                  <a:ea typeface="+mn-ea"/>
                  <a:cs typeface="+mn-cs"/>
                </a:rPr>
                <a:t>Default text</a:t>
              </a:r>
            </a:p>
            <a:p>
              <a:pPr marL="514350" marR="0" lvl="3" indent="-514350" algn="l" defTabSz="719138" rtl="0" eaLnBrk="1" fontAlgn="auto" latinLnBrk="0" hangingPunct="1">
                <a:lnSpc>
                  <a:spcPct val="90000"/>
                </a:lnSpc>
                <a:spcBef>
                  <a:spcPts val="1200"/>
                </a:spcBef>
                <a:spcAft>
                  <a:spcPts val="600"/>
                </a:spcAft>
                <a:buClrTx/>
                <a:buSzTx/>
                <a:buFont typeface="+mj-lt"/>
                <a:buAutoNum type="arabicPeriod"/>
                <a:tabLst/>
                <a:defRPr/>
              </a:pPr>
              <a:r>
                <a:rPr lang="en-GB" sz="1400" b="0" kern="1200" cap="none" spc="30" baseline="0" noProof="0">
                  <a:solidFill>
                    <a:schemeClr val="tx1"/>
                  </a:solidFill>
                  <a:latin typeface="+mn-lt"/>
                  <a:ea typeface="Segoe UI Black" panose="020B0A02040204020203" pitchFamily="34" charset="0"/>
                  <a:cs typeface="Calibri" panose="020F0502020204030204" pitchFamily="34" charset="0"/>
                </a:rPr>
                <a:t>Numeric bullets</a:t>
              </a:r>
            </a:p>
            <a:p>
              <a:pPr marL="806450" marR="0" lvl="4" indent="-265113" algn="l" defTabSz="719138" rtl="0" eaLnBrk="1" fontAlgn="auto" latinLnBrk="0" hangingPunct="1">
                <a:lnSpc>
                  <a:spcPct val="90000"/>
                </a:lnSpc>
                <a:spcBef>
                  <a:spcPts val="1200"/>
                </a:spcBef>
                <a:spcAft>
                  <a:spcPts val="600"/>
                </a:spcAft>
                <a:buClrTx/>
                <a:buSzTx/>
                <a:buFont typeface="+mj-lt"/>
                <a:buAutoNum type="alphaLcPeriod"/>
                <a:tabLst/>
                <a:defRPr/>
              </a:pPr>
              <a:r>
                <a:rPr lang="en-GB" sz="1400" i="0" kern="1200" noProof="0">
                  <a:solidFill>
                    <a:schemeClr val="tx1"/>
                  </a:solidFill>
                  <a:latin typeface="+mn-lt"/>
                  <a:ea typeface="+mn-ea"/>
                  <a:cs typeface="+mn-cs"/>
                </a:rPr>
                <a:t># Abc</a:t>
              </a:r>
            </a:p>
            <a:p>
              <a:pPr marL="819150" marR="0" lvl="5" indent="-285750" algn="l" defTabSz="914400" rtl="0" eaLnBrk="1" fontAlgn="auto" latinLnBrk="0" hangingPunct="1">
                <a:lnSpc>
                  <a:spcPct val="90000"/>
                </a:lnSpc>
                <a:spcBef>
                  <a:spcPts val="1200"/>
                </a:spcBef>
                <a:spcAft>
                  <a:spcPts val="600"/>
                </a:spcAft>
                <a:buClrTx/>
                <a:buSzTx/>
                <a:buFont typeface="Arial" panose="020B0604020202020204" pitchFamily="34" charset="0"/>
                <a:buChar char="•"/>
                <a:tabLst/>
                <a:defRPr/>
              </a:pPr>
              <a:r>
                <a:rPr lang="en-GB" sz="1400" b="0" i="0" kern="1200" noProof="0">
                  <a:solidFill>
                    <a:schemeClr val="tx1"/>
                  </a:solidFill>
                  <a:latin typeface="+mn-lt"/>
                  <a:ea typeface="+mn-ea"/>
                  <a:cs typeface="+mn-cs"/>
                </a:rPr>
                <a:t># Bullets</a:t>
              </a:r>
            </a:p>
            <a:p>
              <a:pPr marL="0" marR="0" lvl="6"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3200" b="1" i="0" kern="1200" cap="all" baseline="0" noProof="0">
                  <a:solidFill>
                    <a:schemeClr val="bg2"/>
                  </a:solidFill>
                  <a:latin typeface="+mj-lt"/>
                  <a:ea typeface="+mn-ea"/>
                  <a:cs typeface="+mn-cs"/>
                </a:rPr>
                <a:t>header</a:t>
              </a:r>
            </a:p>
            <a:p>
              <a:pPr marL="0" marR="0" lvl="7" indent="0" algn="l" defTabSz="914400" rtl="0" eaLnBrk="1" fontAlgn="auto" latinLnBrk="0" hangingPunct="1">
                <a:lnSpc>
                  <a:spcPct val="90000"/>
                </a:lnSpc>
                <a:spcBef>
                  <a:spcPts val="600"/>
                </a:spcBef>
                <a:spcAft>
                  <a:spcPts val="1200"/>
                </a:spcAft>
                <a:buClrTx/>
                <a:buSzTx/>
                <a:buFont typeface="Arial" panose="020B0604020202020204" pitchFamily="34" charset="0"/>
                <a:buNone/>
                <a:tabLst/>
                <a:defRPr/>
              </a:pPr>
              <a:r>
                <a:rPr lang="en-GB" sz="1800" b="1" i="0" kern="1200" cap="all" baseline="0" noProof="0">
                  <a:solidFill>
                    <a:schemeClr val="tx2"/>
                  </a:solidFill>
                  <a:latin typeface="+mj-lt"/>
                  <a:ea typeface="+mn-ea"/>
                  <a:cs typeface="+mn-cs"/>
                </a:rPr>
                <a:t>Subheader </a:t>
              </a:r>
            </a:p>
            <a:p>
              <a:pPr marL="0" marR="0" lvl="8" indent="0" algn="l" defTabSz="914400" rtl="0" eaLnBrk="1" fontAlgn="auto" latinLnBrk="0" hangingPunct="1">
                <a:lnSpc>
                  <a:spcPct val="90000"/>
                </a:lnSpc>
                <a:spcBef>
                  <a:spcPts val="1200"/>
                </a:spcBef>
                <a:spcAft>
                  <a:spcPts val="600"/>
                </a:spcAft>
                <a:buClrTx/>
                <a:buSzTx/>
                <a:buFont typeface="Arial" panose="020B0604020202020204" pitchFamily="34" charset="0"/>
                <a:buNone/>
                <a:tabLst/>
                <a:defRPr/>
              </a:pPr>
              <a:r>
                <a:rPr lang="en-GB" sz="1400" b="0" i="0" kern="1200" cap="all" baseline="0" noProof="0">
                  <a:solidFill>
                    <a:schemeClr val="tx1"/>
                  </a:solidFill>
                  <a:latin typeface="+mj-lt"/>
                  <a:ea typeface="+mn-ea"/>
                  <a:cs typeface="+mn-cs"/>
                </a:rPr>
                <a:t>Subtitle in text</a:t>
              </a:r>
            </a:p>
          </p:txBody>
        </p:sp>
      </p:grpSp>
      <p:sp>
        <p:nvSpPr>
          <p:cNvPr id="6" name="Title 5">
            <a:extLst>
              <a:ext uri="{FF2B5EF4-FFF2-40B4-BE49-F238E27FC236}">
                <a16:creationId xmlns:a16="http://schemas.microsoft.com/office/drawing/2014/main" id="{430673A2-7AF7-4321-840D-9F83141D2CB9}"/>
              </a:ext>
            </a:extLst>
          </p:cNvPr>
          <p:cNvSpPr>
            <a:spLocks noGrp="1"/>
          </p:cNvSpPr>
          <p:nvPr>
            <p:ph type="title" hasCustomPrompt="1"/>
          </p:nvPr>
        </p:nvSpPr>
        <p:spPr>
          <a:xfrm>
            <a:off x="398704" y="1231900"/>
            <a:ext cx="7937986" cy="358775"/>
          </a:xfrm>
        </p:spPr>
        <p:txBody>
          <a:bodyPr/>
          <a:lstStyle/>
          <a:p>
            <a:r>
              <a:rPr lang="en-GB" noProof="0"/>
              <a:t>TITLE OF THIS SLIDE</a:t>
            </a:r>
          </a:p>
        </p:txBody>
      </p:sp>
      <p:sp>
        <p:nvSpPr>
          <p:cNvPr id="179" name="Text Placeholder 17">
            <a:extLst>
              <a:ext uri="{FF2B5EF4-FFF2-40B4-BE49-F238E27FC236}">
                <a16:creationId xmlns:a16="http://schemas.microsoft.com/office/drawing/2014/main" id="{02792C36-6AEC-4630-94CC-BED2F0907DA3}"/>
              </a:ext>
            </a:extLst>
          </p:cNvPr>
          <p:cNvSpPr>
            <a:spLocks noGrp="1"/>
          </p:cNvSpPr>
          <p:nvPr>
            <p:ph type="body" sz="quarter" idx="23" hasCustomPrompt="1"/>
          </p:nvPr>
        </p:nvSpPr>
        <p:spPr>
          <a:xfrm>
            <a:off x="398703" y="1733551"/>
            <a:ext cx="7937985" cy="263149"/>
          </a:xfrm>
          <a:noFill/>
        </p:spPr>
        <p:txBody>
          <a:bodyPr vert="horz" wrap="square" lIns="0" tIns="0" rIns="0" bIns="0" rtlCol="0">
            <a:spAutoFit/>
          </a:bodyPr>
          <a:lstStyle>
            <a:lvl1pPr marL="0" indent="0">
              <a:buNone/>
              <a:defRPr lang="en-US" sz="1800" b="1" cap="all" baseline="0" dirty="0">
                <a:solidFill>
                  <a:schemeClr val="accent1"/>
                </a:solidFill>
              </a:defRPr>
            </a:lvl1pPr>
          </a:lstStyle>
          <a:p>
            <a:pPr marL="263532" lvl="0" indent="-263532" defTabSz="914400">
              <a:spcAft>
                <a:spcPts val="0"/>
              </a:spcAft>
            </a:pPr>
            <a:r>
              <a:rPr lang="en-GB" noProof="0"/>
              <a:t>PLACE YOUR SUBTITLE HERE</a:t>
            </a:r>
          </a:p>
        </p:txBody>
      </p:sp>
    </p:spTree>
    <p:extLst>
      <p:ext uri="{BB962C8B-B14F-4D97-AF65-F5344CB8AC3E}">
        <p14:creationId xmlns:p14="http://schemas.microsoft.com/office/powerpoint/2010/main" val="16839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398704" y="2149181"/>
            <a:ext cx="11097296" cy="4014090"/>
          </a:xfrm>
          <a:prstGeom prst="rect">
            <a:avLst/>
          </a:prstGeom>
        </p:spPr>
        <p:txBody>
          <a:bodyPr vert="horz" lIns="0" tIns="0" rIns="0" bIns="0" rtlCol="0">
            <a:noAutofit/>
          </a:body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p:cNvSpPr>
            <a:spLocks noGrp="1"/>
          </p:cNvSpPr>
          <p:nvPr>
            <p:ph type="dt" sz="half" idx="2"/>
          </p:nvPr>
        </p:nvSpPr>
        <p:spPr>
          <a:xfrm rot="5400000">
            <a:off x="10693841" y="5050921"/>
            <a:ext cx="2044700" cy="180000"/>
          </a:xfrm>
          <a:prstGeom prst="rect">
            <a:avLst/>
          </a:prstGeom>
        </p:spPr>
        <p:txBody>
          <a:bodyPr vert="horz" lIns="0" tIns="0" rIns="0" bIns="0" rtlCol="0" anchor="t">
            <a:noAutofit/>
          </a:bodyPr>
          <a:lstStyle>
            <a:lvl1pPr algn="r">
              <a:defRPr sz="900">
                <a:solidFill>
                  <a:schemeClr val="tx2"/>
                </a:solidFill>
              </a:defRPr>
            </a:lvl1pPr>
          </a:lstStyle>
          <a:p>
            <a:fld id="{73CC5D2C-F3F0-4167-B744-DE126BEE2D3B}" type="datetime2">
              <a:rPr lang="en-GB" noProof="0" smtClean="0"/>
              <a:t>Friday, 23 July 2021</a:t>
            </a:fld>
            <a:endParaRPr lang="en-GB" noProof="0"/>
          </a:p>
        </p:txBody>
      </p:sp>
      <p:sp>
        <p:nvSpPr>
          <p:cNvPr id="5" name="Tijdelijke aanduiding voor voettekst 4"/>
          <p:cNvSpPr>
            <a:spLocks noGrp="1"/>
          </p:cNvSpPr>
          <p:nvPr>
            <p:ph type="ftr" sz="quarter" idx="3"/>
          </p:nvPr>
        </p:nvSpPr>
        <p:spPr>
          <a:xfrm>
            <a:off x="7983495" y="6498000"/>
            <a:ext cx="3512505" cy="360000"/>
          </a:xfrm>
          <a:prstGeom prst="rect">
            <a:avLst/>
          </a:prstGeom>
        </p:spPr>
        <p:txBody>
          <a:bodyPr vert="horz" lIns="0" tIns="0" rIns="0" bIns="0" rtlCol="0" anchor="t">
            <a:noAutofit/>
          </a:bodyPr>
          <a:lstStyle>
            <a:lvl1pPr algn="r">
              <a:defRPr sz="900">
                <a:solidFill>
                  <a:schemeClr val="tx2"/>
                </a:solidFill>
              </a:defRPr>
            </a:lvl1pPr>
          </a:lstStyle>
          <a:p>
            <a:r>
              <a:rPr lang="en-GB" noProof="0"/>
              <a:t>Insert Footer &amp; Header</a:t>
            </a:r>
          </a:p>
        </p:txBody>
      </p:sp>
      <p:sp>
        <p:nvSpPr>
          <p:cNvPr id="6" name="Tijdelijke aanduiding voor dianummer 5"/>
          <p:cNvSpPr>
            <a:spLocks noGrp="1"/>
          </p:cNvSpPr>
          <p:nvPr>
            <p:ph type="sldNum" sz="quarter" idx="4"/>
          </p:nvPr>
        </p:nvSpPr>
        <p:spPr>
          <a:xfrm>
            <a:off x="11561393" y="6498000"/>
            <a:ext cx="244799" cy="360000"/>
          </a:xfrm>
          <a:prstGeom prst="rect">
            <a:avLst/>
          </a:prstGeom>
        </p:spPr>
        <p:txBody>
          <a:bodyPr vert="horz" lIns="0" tIns="0" rIns="0" bIns="0" rtlCol="0" anchor="t">
            <a:noAutofit/>
          </a:bodyPr>
          <a:lstStyle>
            <a:lvl1pPr algn="r">
              <a:defRPr sz="900" b="0">
                <a:solidFill>
                  <a:schemeClr val="tx2"/>
                </a:solidFill>
                <a:latin typeface="+mn-lt"/>
              </a:defRPr>
            </a:lvl1pPr>
          </a:lstStyle>
          <a:p>
            <a:fld id="{B502C9A5-716F-45E6-800B-D4D02CE26F90}" type="slidenum">
              <a:rPr lang="en-GB" noProof="0" smtClean="0"/>
              <a:pPr/>
              <a:t>‹#›</a:t>
            </a:fld>
            <a:endParaRPr lang="en-GB" noProof="0"/>
          </a:p>
        </p:txBody>
      </p:sp>
      <p:sp>
        <p:nvSpPr>
          <p:cNvPr id="13" name="Tekstvak 12"/>
          <p:cNvSpPr txBox="1"/>
          <p:nvPr userDrawn="1"/>
        </p:nvSpPr>
        <p:spPr>
          <a:xfrm>
            <a:off x="0" y="-912789"/>
            <a:ext cx="12192000" cy="338554"/>
          </a:xfrm>
          <a:prstGeom prst="rect">
            <a:avLst/>
          </a:prstGeom>
          <a:noFill/>
        </p:spPr>
        <p:txBody>
          <a:bodyPr wrap="square" rtlCol="0">
            <a:spAutoFit/>
          </a:bodyPr>
          <a:lstStyle/>
          <a:p>
            <a:pPr algn="ctr"/>
            <a:r>
              <a:rPr lang="en-GB" sz="1600" b="1" spc="300" noProof="0">
                <a:solidFill>
                  <a:schemeClr val="accent1"/>
                </a:solidFill>
                <a:latin typeface="+mj-lt"/>
                <a:cs typeface="Calibri" panose="020F0502020204030204" pitchFamily="34" charset="0"/>
              </a:rPr>
              <a:t>OPTIVER</a:t>
            </a:r>
          </a:p>
        </p:txBody>
      </p:sp>
      <p:pic>
        <p:nvPicPr>
          <p:cNvPr id="30" name="LOGO" hidden="1">
            <a:extLst>
              <a:ext uri="{FF2B5EF4-FFF2-40B4-BE49-F238E27FC236}">
                <a16:creationId xmlns:a16="http://schemas.microsoft.com/office/drawing/2014/main" id="{BDA63F94-3758-43D9-B990-DBA13E45BA89}"/>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p:blipFill>
        <p:spPr>
          <a:xfrm>
            <a:off x="401086" y="309419"/>
            <a:ext cx="983844" cy="263654"/>
          </a:xfrm>
          <a:prstGeom prst="rect">
            <a:avLst/>
          </a:prstGeom>
        </p:spPr>
      </p:pic>
      <p:pic>
        <p:nvPicPr>
          <p:cNvPr id="11" name="Afbeelding 10" hidden="1">
            <a:extLst>
              <a:ext uri="{FF2B5EF4-FFF2-40B4-BE49-F238E27FC236}">
                <a16:creationId xmlns:a16="http://schemas.microsoft.com/office/drawing/2014/main" id="{37ACAAF7-D2B7-4DD9-A17C-83869FC43753}"/>
              </a:ext>
            </a:extLst>
          </p:cNvPr>
          <p:cNvPicPr>
            <a:picLocks noChangeAspect="1"/>
          </p:cNvPicPr>
          <p:nvPr userDrawn="1"/>
        </p:nvPicPr>
        <p:blipFill>
          <a:blip r:embed="rId21"/>
          <a:stretch>
            <a:fillRect/>
          </a:stretch>
        </p:blipFill>
        <p:spPr>
          <a:xfrm>
            <a:off x="2271714" y="252414"/>
            <a:ext cx="7648575" cy="6353175"/>
          </a:xfrm>
          <a:prstGeom prst="rect">
            <a:avLst/>
          </a:prstGeom>
        </p:spPr>
      </p:pic>
      <p:sp>
        <p:nvSpPr>
          <p:cNvPr id="10" name="Trapezium 9" hidden="1">
            <a:extLst>
              <a:ext uri="{FF2B5EF4-FFF2-40B4-BE49-F238E27FC236}">
                <a16:creationId xmlns:a16="http://schemas.microsoft.com/office/drawing/2014/main" id="{1C2742EE-B343-4416-92CB-DE35C5E6577C}"/>
              </a:ext>
            </a:extLst>
          </p:cNvPr>
          <p:cNvSpPr>
            <a:spLocks noChangeAspect="1"/>
          </p:cNvSpPr>
          <p:nvPr userDrawn="1"/>
        </p:nvSpPr>
        <p:spPr>
          <a:xfrm rot="10800000">
            <a:off x="0" y="7058631"/>
            <a:ext cx="1447798" cy="1485648"/>
          </a:xfrm>
          <a:prstGeom prst="trapezoid">
            <a:avLst>
              <a:gd name="adj" fmla="val 440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1"/>
          </a:p>
        </p:txBody>
      </p:sp>
      <p:grpSp>
        <p:nvGrpSpPr>
          <p:cNvPr id="117" name="Groep 116" hidden="1">
            <a:extLst>
              <a:ext uri="{FF2B5EF4-FFF2-40B4-BE49-F238E27FC236}">
                <a16:creationId xmlns:a16="http://schemas.microsoft.com/office/drawing/2014/main" id="{00095539-5467-419E-8766-743E1209DCAB}"/>
              </a:ext>
            </a:extLst>
          </p:cNvPr>
          <p:cNvGrpSpPr/>
          <p:nvPr userDrawn="1"/>
        </p:nvGrpSpPr>
        <p:grpSpPr>
          <a:xfrm>
            <a:off x="10254488" y="7012545"/>
            <a:ext cx="1937513" cy="519224"/>
            <a:chOff x="3570515" y="2752209"/>
            <a:chExt cx="5050971" cy="1353582"/>
          </a:xfrm>
        </p:grpSpPr>
        <p:pic>
          <p:nvPicPr>
            <p:cNvPr id="109" name="Afbeelding 108">
              <a:extLst>
                <a:ext uri="{FF2B5EF4-FFF2-40B4-BE49-F238E27FC236}">
                  <a16:creationId xmlns:a16="http://schemas.microsoft.com/office/drawing/2014/main" id="{D03C1E0B-2096-46EB-86FD-146DAD8EA71C}"/>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r="86207"/>
            <a:stretch/>
          </p:blipFill>
          <p:spPr>
            <a:xfrm>
              <a:off x="3570515" y="2752209"/>
              <a:ext cx="696686" cy="1353582"/>
            </a:xfrm>
            <a:prstGeom prst="rect">
              <a:avLst/>
            </a:prstGeom>
          </p:spPr>
        </p:pic>
        <p:pic>
          <p:nvPicPr>
            <p:cNvPr id="110" name="Afbeelding 109">
              <a:extLst>
                <a:ext uri="{FF2B5EF4-FFF2-40B4-BE49-F238E27FC236}">
                  <a16:creationId xmlns:a16="http://schemas.microsoft.com/office/drawing/2014/main" id="{086DD351-011F-4011-9BF2-358DE40062B9}"/>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26051" r="63012"/>
            <a:stretch/>
          </p:blipFill>
          <p:spPr>
            <a:xfrm>
              <a:off x="4886325" y="2752209"/>
              <a:ext cx="552450" cy="1353582"/>
            </a:xfrm>
            <a:prstGeom prst="rect">
              <a:avLst/>
            </a:prstGeom>
          </p:spPr>
        </p:pic>
        <p:pic>
          <p:nvPicPr>
            <p:cNvPr id="111" name="Afbeelding 110">
              <a:extLst>
                <a:ext uri="{FF2B5EF4-FFF2-40B4-BE49-F238E27FC236}">
                  <a16:creationId xmlns:a16="http://schemas.microsoft.com/office/drawing/2014/main" id="{DB7FA643-6767-4214-9E46-427431B34173}"/>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36611" r="58863"/>
            <a:stretch/>
          </p:blipFill>
          <p:spPr>
            <a:xfrm>
              <a:off x="5419725" y="2752209"/>
              <a:ext cx="228600" cy="1353582"/>
            </a:xfrm>
            <a:prstGeom prst="rect">
              <a:avLst/>
            </a:prstGeom>
          </p:spPr>
        </p:pic>
        <p:pic>
          <p:nvPicPr>
            <p:cNvPr id="112" name="Afbeelding 111">
              <a:extLst>
                <a:ext uri="{FF2B5EF4-FFF2-40B4-BE49-F238E27FC236}">
                  <a16:creationId xmlns:a16="http://schemas.microsoft.com/office/drawing/2014/main" id="{B7C99FBE-9474-42FA-ACD2-0AE094790EE4}"/>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40760" r="44154"/>
            <a:stretch/>
          </p:blipFill>
          <p:spPr>
            <a:xfrm>
              <a:off x="5629274" y="2752209"/>
              <a:ext cx="762001" cy="1353582"/>
            </a:xfrm>
            <a:prstGeom prst="rect">
              <a:avLst/>
            </a:prstGeom>
          </p:spPr>
        </p:pic>
        <p:pic>
          <p:nvPicPr>
            <p:cNvPr id="113" name="Afbeelding 112">
              <a:extLst>
                <a:ext uri="{FF2B5EF4-FFF2-40B4-BE49-F238E27FC236}">
                  <a16:creationId xmlns:a16="http://schemas.microsoft.com/office/drawing/2014/main" id="{5CD275C3-FE07-4281-A9D3-749217B7195B}"/>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55657" r="31708"/>
            <a:stretch/>
          </p:blipFill>
          <p:spPr>
            <a:xfrm>
              <a:off x="6381750" y="2752209"/>
              <a:ext cx="638175" cy="1353582"/>
            </a:xfrm>
            <a:prstGeom prst="rect">
              <a:avLst/>
            </a:prstGeom>
          </p:spPr>
        </p:pic>
        <p:pic>
          <p:nvPicPr>
            <p:cNvPr id="114" name="Afbeelding 113">
              <a:extLst>
                <a:ext uri="{FF2B5EF4-FFF2-40B4-BE49-F238E27FC236}">
                  <a16:creationId xmlns:a16="http://schemas.microsoft.com/office/drawing/2014/main" id="{4F20FEEF-0AFB-43A0-B31D-2AC2827B7ED0}"/>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68858" r="21336"/>
            <a:stretch/>
          </p:blipFill>
          <p:spPr>
            <a:xfrm>
              <a:off x="7048500" y="2752209"/>
              <a:ext cx="495300" cy="1353582"/>
            </a:xfrm>
            <a:prstGeom prst="rect">
              <a:avLst/>
            </a:prstGeom>
          </p:spPr>
        </p:pic>
        <p:pic>
          <p:nvPicPr>
            <p:cNvPr id="115" name="Afbeelding 114">
              <a:extLst>
                <a:ext uri="{FF2B5EF4-FFF2-40B4-BE49-F238E27FC236}">
                  <a16:creationId xmlns:a16="http://schemas.microsoft.com/office/drawing/2014/main" id="{49AB8E55-4146-4176-9B92-7486F0AF5D0A}"/>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78664"/>
            <a:stretch/>
          </p:blipFill>
          <p:spPr>
            <a:xfrm>
              <a:off x="7543800" y="2752209"/>
              <a:ext cx="1077686" cy="1353582"/>
            </a:xfrm>
            <a:prstGeom prst="rect">
              <a:avLst/>
            </a:prstGeom>
          </p:spPr>
        </p:pic>
        <p:pic>
          <p:nvPicPr>
            <p:cNvPr id="116" name="Afbeelding 115">
              <a:extLst>
                <a:ext uri="{FF2B5EF4-FFF2-40B4-BE49-F238E27FC236}">
                  <a16:creationId xmlns:a16="http://schemas.microsoft.com/office/drawing/2014/main" id="{04E03CD2-61E9-4FF0-9719-7CC5594BC8E9}"/>
                </a:ext>
              </a:extLst>
            </p:cNvPr>
            <p:cNvPicPr>
              <a:picLocks noChangeAspect="1"/>
            </p:cNvPicPr>
            <p:nvPr userDrawn="1"/>
          </p:nvPicPr>
          <p:blipFill rotWithShape="1">
            <a:blip r:embed="rId20">
              <a:extLst>
                <a:ext uri="{28A0092B-C50C-407E-A947-70E740481C1C}">
                  <a14:useLocalDpi xmlns:a14="http://schemas.microsoft.com/office/drawing/2010/main" val="0"/>
                </a:ext>
              </a:extLst>
            </a:blip>
            <a:srcRect l="13228" r="74137"/>
            <a:stretch/>
          </p:blipFill>
          <p:spPr>
            <a:xfrm>
              <a:off x="4238625" y="2752209"/>
              <a:ext cx="638176" cy="1353582"/>
            </a:xfrm>
            <a:prstGeom prst="rect">
              <a:avLst/>
            </a:prstGeom>
          </p:spPr>
        </p:pic>
      </p:grpSp>
      <p:grpSp>
        <p:nvGrpSpPr>
          <p:cNvPr id="12" name="Groep 11">
            <a:extLst>
              <a:ext uri="{FF2B5EF4-FFF2-40B4-BE49-F238E27FC236}">
                <a16:creationId xmlns:a16="http://schemas.microsoft.com/office/drawing/2014/main" id="{1BF7BC47-E225-4715-AEB8-FFA36757C444}"/>
              </a:ext>
            </a:extLst>
          </p:cNvPr>
          <p:cNvGrpSpPr/>
          <p:nvPr userDrawn="1"/>
        </p:nvGrpSpPr>
        <p:grpSpPr>
          <a:xfrm>
            <a:off x="2" y="6999875"/>
            <a:ext cx="4582098" cy="694097"/>
            <a:chOff x="0" y="6999873"/>
            <a:chExt cx="4582099" cy="694097"/>
          </a:xfrm>
        </p:grpSpPr>
        <p:sp>
          <p:nvSpPr>
            <p:cNvPr id="8" name="Rechthoek 7">
              <a:extLst>
                <a:ext uri="{FF2B5EF4-FFF2-40B4-BE49-F238E27FC236}">
                  <a16:creationId xmlns:a16="http://schemas.microsoft.com/office/drawing/2014/main" id="{BA292F7C-D737-47CC-9337-55F265151AFD}"/>
                </a:ext>
              </a:extLst>
            </p:cNvPr>
            <p:cNvSpPr/>
            <p:nvPr userDrawn="1"/>
          </p:nvSpPr>
          <p:spPr>
            <a:xfrm>
              <a:off x="0" y="6999873"/>
              <a:ext cx="576000" cy="262009"/>
            </a:xfrm>
            <a:prstGeom prst="rect">
              <a:avLst/>
            </a:prstGeom>
            <a:solidFill>
              <a:schemeClr val="bg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89" name="Rechthoek 88">
              <a:extLst>
                <a:ext uri="{FF2B5EF4-FFF2-40B4-BE49-F238E27FC236}">
                  <a16:creationId xmlns:a16="http://schemas.microsoft.com/office/drawing/2014/main" id="{6E1A0363-73B0-4E85-8180-82DEA7EDC9BC}"/>
                </a:ext>
              </a:extLst>
            </p:cNvPr>
            <p:cNvSpPr/>
            <p:nvPr userDrawn="1"/>
          </p:nvSpPr>
          <p:spPr>
            <a:xfrm>
              <a:off x="607979" y="6999873"/>
              <a:ext cx="576000" cy="262009"/>
            </a:xfrm>
            <a:prstGeom prst="rect">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nvGrpSpPr>
            <p:cNvPr id="7" name="Groep 6">
              <a:extLst>
                <a:ext uri="{FF2B5EF4-FFF2-40B4-BE49-F238E27FC236}">
                  <a16:creationId xmlns:a16="http://schemas.microsoft.com/office/drawing/2014/main" id="{A9B3937C-09E1-443C-889D-D2BAE1A1F5C6}"/>
                </a:ext>
              </a:extLst>
            </p:cNvPr>
            <p:cNvGrpSpPr/>
            <p:nvPr userDrawn="1"/>
          </p:nvGrpSpPr>
          <p:grpSpPr>
            <a:xfrm>
              <a:off x="3172681" y="6999873"/>
              <a:ext cx="1209289" cy="262009"/>
              <a:chOff x="3134454" y="6999873"/>
              <a:chExt cx="1209289" cy="262009"/>
            </a:xfrm>
          </p:grpSpPr>
          <p:sp>
            <p:nvSpPr>
              <p:cNvPr id="90" name="Rechthoek 89">
                <a:extLst>
                  <a:ext uri="{FF2B5EF4-FFF2-40B4-BE49-F238E27FC236}">
                    <a16:creationId xmlns:a16="http://schemas.microsoft.com/office/drawing/2014/main" id="{757253B8-E650-4DC2-8F0E-CDB9EEF51B80}"/>
                  </a:ext>
                </a:extLst>
              </p:cNvPr>
              <p:cNvSpPr/>
              <p:nvPr userDrawn="1"/>
            </p:nvSpPr>
            <p:spPr>
              <a:xfrm>
                <a:off x="3134454" y="6999873"/>
                <a:ext cx="216000" cy="262009"/>
              </a:xfrm>
              <a:prstGeom prst="rect">
                <a:avLst/>
              </a:prstGeom>
              <a:solidFill>
                <a:schemeClr val="accent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1" name="Rechthoek 90">
                <a:extLst>
                  <a:ext uri="{FF2B5EF4-FFF2-40B4-BE49-F238E27FC236}">
                    <a16:creationId xmlns:a16="http://schemas.microsoft.com/office/drawing/2014/main" id="{41C923BF-8E0A-4380-8DB4-D41BA12BC135}"/>
                  </a:ext>
                </a:extLst>
              </p:cNvPr>
              <p:cNvSpPr/>
              <p:nvPr userDrawn="1"/>
            </p:nvSpPr>
            <p:spPr>
              <a:xfrm>
                <a:off x="3382776" y="6999873"/>
                <a:ext cx="216000" cy="262009"/>
              </a:xfrm>
              <a:prstGeom prst="rect">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2" name="Rechthoek 91">
                <a:extLst>
                  <a:ext uri="{FF2B5EF4-FFF2-40B4-BE49-F238E27FC236}">
                    <a16:creationId xmlns:a16="http://schemas.microsoft.com/office/drawing/2014/main" id="{153BC5D0-1F29-40BF-8044-06D0A96E9DDF}"/>
                  </a:ext>
                </a:extLst>
              </p:cNvPr>
              <p:cNvSpPr/>
              <p:nvPr userDrawn="1"/>
            </p:nvSpPr>
            <p:spPr>
              <a:xfrm>
                <a:off x="3631098" y="6999873"/>
                <a:ext cx="216000" cy="262009"/>
              </a:xfrm>
              <a:prstGeom prst="rect">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3" name="Rechthoek 92">
                <a:extLst>
                  <a:ext uri="{FF2B5EF4-FFF2-40B4-BE49-F238E27FC236}">
                    <a16:creationId xmlns:a16="http://schemas.microsoft.com/office/drawing/2014/main" id="{952FCF50-DF81-4C6A-9E89-B78575DB69D3}"/>
                  </a:ext>
                </a:extLst>
              </p:cNvPr>
              <p:cNvSpPr/>
              <p:nvPr userDrawn="1"/>
            </p:nvSpPr>
            <p:spPr>
              <a:xfrm>
                <a:off x="3879420" y="6999873"/>
                <a:ext cx="216000" cy="262009"/>
              </a:xfrm>
              <a:prstGeom prst="rect">
                <a:avLst/>
              </a:prstGeom>
              <a:solidFill>
                <a:schemeClr val="accent6"/>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4" name="Rechthoek 93">
                <a:extLst>
                  <a:ext uri="{FF2B5EF4-FFF2-40B4-BE49-F238E27FC236}">
                    <a16:creationId xmlns:a16="http://schemas.microsoft.com/office/drawing/2014/main" id="{507B264C-BFD4-4AFB-A269-8A6A0DD49737}"/>
                  </a:ext>
                </a:extLst>
              </p:cNvPr>
              <p:cNvSpPr/>
              <p:nvPr userDrawn="1"/>
            </p:nvSpPr>
            <p:spPr>
              <a:xfrm>
                <a:off x="4127743" y="6999873"/>
                <a:ext cx="216000" cy="262009"/>
              </a:xfrm>
              <a:prstGeom prst="rect">
                <a:avLst/>
              </a:prstGeom>
              <a:solidFill>
                <a:srgbClr val="9F1D5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grpSp>
          <p:nvGrpSpPr>
            <p:cNvPr id="9" name="Groep 8">
              <a:extLst>
                <a:ext uri="{FF2B5EF4-FFF2-40B4-BE49-F238E27FC236}">
                  <a16:creationId xmlns:a16="http://schemas.microsoft.com/office/drawing/2014/main" id="{4ABBA807-EAB2-472C-8D9C-A13F10154026}"/>
                </a:ext>
              </a:extLst>
            </p:cNvPr>
            <p:cNvGrpSpPr/>
            <p:nvPr userDrawn="1"/>
          </p:nvGrpSpPr>
          <p:grpSpPr>
            <a:xfrm>
              <a:off x="1726741" y="6999873"/>
              <a:ext cx="903179" cy="262009"/>
              <a:chOff x="140400" y="6999873"/>
              <a:chExt cx="903179" cy="262009"/>
            </a:xfrm>
          </p:grpSpPr>
          <p:sp>
            <p:nvSpPr>
              <p:cNvPr id="88" name="Rechthoek 87">
                <a:extLst>
                  <a:ext uri="{FF2B5EF4-FFF2-40B4-BE49-F238E27FC236}">
                    <a16:creationId xmlns:a16="http://schemas.microsoft.com/office/drawing/2014/main" id="{15462BA6-9DB1-490B-8AE8-A04A0A10201C}"/>
                  </a:ext>
                </a:extLst>
              </p:cNvPr>
              <p:cNvSpPr/>
              <p:nvPr userDrawn="1"/>
            </p:nvSpPr>
            <p:spPr>
              <a:xfrm rot="10800000">
                <a:off x="140400" y="6999873"/>
                <a:ext cx="435600" cy="262009"/>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6" name="Rechthoek 95">
                <a:extLst>
                  <a:ext uri="{FF2B5EF4-FFF2-40B4-BE49-F238E27FC236}">
                    <a16:creationId xmlns:a16="http://schemas.microsoft.com/office/drawing/2014/main" id="{D9DD697B-22A5-4BC7-8D55-E310F15BBF6B}"/>
                  </a:ext>
                </a:extLst>
              </p:cNvPr>
              <p:cNvSpPr/>
              <p:nvPr userDrawn="1"/>
            </p:nvSpPr>
            <p:spPr>
              <a:xfrm>
                <a:off x="607979" y="6999873"/>
                <a:ext cx="435600" cy="262009"/>
              </a:xfrm>
              <a:prstGeom prst="rect">
                <a:avLst/>
              </a:prstGeom>
              <a:solidFill>
                <a:schemeClr val="tx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cxnSp>
          <p:nvCxnSpPr>
            <p:cNvPr id="97" name="Rechte verbindingslijn 96">
              <a:extLst>
                <a:ext uri="{FF2B5EF4-FFF2-40B4-BE49-F238E27FC236}">
                  <a16:creationId xmlns:a16="http://schemas.microsoft.com/office/drawing/2014/main" id="{E52636BA-5400-4092-9019-B89ABDFEBD9E}"/>
                </a:ext>
              </a:extLst>
            </p:cNvPr>
            <p:cNvCxnSpPr>
              <a:cxnSpLocks/>
            </p:cNvCxnSpPr>
            <p:nvPr userDrawn="1"/>
          </p:nvCxnSpPr>
          <p:spPr>
            <a:xfrm>
              <a:off x="1455360" y="6999873"/>
              <a:ext cx="0" cy="5270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Rechte verbindingslijn 97">
              <a:extLst>
                <a:ext uri="{FF2B5EF4-FFF2-40B4-BE49-F238E27FC236}">
                  <a16:creationId xmlns:a16="http://schemas.microsoft.com/office/drawing/2014/main" id="{F92C78C5-AAD6-4974-9DC9-4705F72DA2DE}"/>
                </a:ext>
              </a:extLst>
            </p:cNvPr>
            <p:cNvCxnSpPr>
              <a:cxnSpLocks/>
            </p:cNvCxnSpPr>
            <p:nvPr userDrawn="1"/>
          </p:nvCxnSpPr>
          <p:spPr>
            <a:xfrm>
              <a:off x="2901301" y="6999873"/>
              <a:ext cx="0" cy="5270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Rechthoek 104">
              <a:extLst>
                <a:ext uri="{FF2B5EF4-FFF2-40B4-BE49-F238E27FC236}">
                  <a16:creationId xmlns:a16="http://schemas.microsoft.com/office/drawing/2014/main" id="{A5C3B4A2-7DEE-4761-878E-BCDBECD5FE3F}"/>
                </a:ext>
              </a:extLst>
            </p:cNvPr>
            <p:cNvSpPr/>
            <p:nvPr userDrawn="1"/>
          </p:nvSpPr>
          <p:spPr>
            <a:xfrm>
              <a:off x="0" y="7273032"/>
              <a:ext cx="1183955" cy="220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noProof="0">
                  <a:solidFill>
                    <a:schemeClr val="accent1"/>
                  </a:solidFill>
                  <a:latin typeface="+mj-lt"/>
                </a:rPr>
                <a:t>Primary</a:t>
              </a:r>
            </a:p>
          </p:txBody>
        </p:sp>
        <p:sp>
          <p:nvSpPr>
            <p:cNvPr id="106" name="Rechthoek 105">
              <a:extLst>
                <a:ext uri="{FF2B5EF4-FFF2-40B4-BE49-F238E27FC236}">
                  <a16:creationId xmlns:a16="http://schemas.microsoft.com/office/drawing/2014/main" id="{8F874B87-674E-4154-BE72-713A436FFE39}"/>
                </a:ext>
              </a:extLst>
            </p:cNvPr>
            <p:cNvSpPr/>
            <p:nvPr userDrawn="1"/>
          </p:nvSpPr>
          <p:spPr>
            <a:xfrm>
              <a:off x="1578911" y="7273032"/>
              <a:ext cx="1188883" cy="220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noProof="0">
                  <a:solidFill>
                    <a:schemeClr val="accent1"/>
                  </a:solidFill>
                  <a:latin typeface="+mj-lt"/>
                </a:rPr>
                <a:t>Secondary</a:t>
              </a:r>
            </a:p>
          </p:txBody>
        </p:sp>
        <p:sp>
          <p:nvSpPr>
            <p:cNvPr id="107" name="Rechthoek 106">
              <a:extLst>
                <a:ext uri="{FF2B5EF4-FFF2-40B4-BE49-F238E27FC236}">
                  <a16:creationId xmlns:a16="http://schemas.microsoft.com/office/drawing/2014/main" id="{6F8A6D59-F849-4E48-9433-448B257B4213}"/>
                </a:ext>
              </a:extLst>
            </p:cNvPr>
            <p:cNvSpPr/>
            <p:nvPr userDrawn="1"/>
          </p:nvSpPr>
          <p:spPr>
            <a:xfrm>
              <a:off x="3172681" y="7273032"/>
              <a:ext cx="1209282" cy="220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noProof="0">
                  <a:solidFill>
                    <a:schemeClr val="accent1"/>
                  </a:solidFill>
                  <a:latin typeface="+mj-lt"/>
                </a:rPr>
                <a:t>Tertiary</a:t>
              </a:r>
            </a:p>
          </p:txBody>
        </p:sp>
        <p:sp>
          <p:nvSpPr>
            <p:cNvPr id="38" name="Rechthoek 37">
              <a:extLst>
                <a:ext uri="{FF2B5EF4-FFF2-40B4-BE49-F238E27FC236}">
                  <a16:creationId xmlns:a16="http://schemas.microsoft.com/office/drawing/2014/main" id="{BA83BD9A-49DC-4BF9-B893-143AC6F74810}"/>
                </a:ext>
              </a:extLst>
            </p:cNvPr>
            <p:cNvSpPr/>
            <p:nvPr userDrawn="1"/>
          </p:nvSpPr>
          <p:spPr>
            <a:xfrm>
              <a:off x="2972545" y="7512110"/>
              <a:ext cx="1609554" cy="181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sz="700" noProof="0">
                  <a:solidFill>
                    <a:schemeClr val="accent1"/>
                  </a:solidFill>
                  <a:latin typeface="+mj-lt"/>
                </a:rPr>
                <a:t>Only for graphs and tables</a:t>
              </a:r>
            </a:p>
          </p:txBody>
        </p:sp>
      </p:grpSp>
      <p:sp>
        <p:nvSpPr>
          <p:cNvPr id="15" name="Title Placeholder 14">
            <a:extLst>
              <a:ext uri="{FF2B5EF4-FFF2-40B4-BE49-F238E27FC236}">
                <a16:creationId xmlns:a16="http://schemas.microsoft.com/office/drawing/2014/main" id="{F0373EF8-8D8D-49B0-A0C6-A58118065D74}"/>
              </a:ext>
            </a:extLst>
          </p:cNvPr>
          <p:cNvSpPr>
            <a:spLocks noGrp="1"/>
          </p:cNvSpPr>
          <p:nvPr>
            <p:ph type="title"/>
          </p:nvPr>
        </p:nvSpPr>
        <p:spPr>
          <a:xfrm>
            <a:off x="398703" y="1231900"/>
            <a:ext cx="11097295" cy="358775"/>
          </a:xfrm>
          <a:prstGeom prst="rect">
            <a:avLst/>
          </a:prstGeom>
        </p:spPr>
        <p:txBody>
          <a:bodyPr vert="horz" lIns="0" tIns="0" rIns="0" bIns="0" rtlCol="0" anchor="t" anchorCtr="0">
            <a:noAutofit/>
          </a:bodyPr>
          <a:lstStyle/>
          <a:p>
            <a:r>
              <a:rPr lang="en-GB" noProof="0"/>
              <a:t>TITLE OF THIS SLIDE</a:t>
            </a:r>
          </a:p>
        </p:txBody>
      </p:sp>
    </p:spTree>
    <p:extLst>
      <p:ext uri="{BB962C8B-B14F-4D97-AF65-F5344CB8AC3E}">
        <p14:creationId xmlns:p14="http://schemas.microsoft.com/office/powerpoint/2010/main" val="2831793803"/>
      </p:ext>
    </p:extLst>
  </p:cSld>
  <p:clrMap bg1="lt1" tx1="dk1" bg2="lt2" tx2="dk2" accent1="accent1" accent2="accent2" accent3="accent3" accent4="accent4" accent5="accent5" accent6="accent6" hlink="hlink" folHlink="folHlink"/>
  <p:sldLayoutIdLst>
    <p:sldLayoutId id="2147483695" r:id="rId1"/>
    <p:sldLayoutId id="2147483655" r:id="rId2"/>
    <p:sldLayoutId id="2147483729" r:id="rId3"/>
    <p:sldLayoutId id="2147483708" r:id="rId4"/>
    <p:sldLayoutId id="2147483709" r:id="rId5"/>
    <p:sldLayoutId id="2147483713" r:id="rId6"/>
    <p:sldLayoutId id="2147483711" r:id="rId7"/>
    <p:sldLayoutId id="2147483712" r:id="rId8"/>
    <p:sldLayoutId id="2147483710" r:id="rId9"/>
    <p:sldLayoutId id="2147483693" r:id="rId10"/>
    <p:sldLayoutId id="2147483689" r:id="rId11"/>
    <p:sldLayoutId id="2147483691" r:id="rId12"/>
    <p:sldLayoutId id="2147483692" r:id="rId13"/>
    <p:sldLayoutId id="2147483663" r:id="rId14"/>
    <p:sldLayoutId id="2147483664" r:id="rId15"/>
    <p:sldLayoutId id="2147483666" r:id="rId16"/>
    <p:sldLayoutId id="2147483667" r:id="rId17"/>
    <p:sldLayoutId id="214748368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23" rtl="0" eaLnBrk="1" latinLnBrk="0" hangingPunct="1">
        <a:lnSpc>
          <a:spcPct val="85000"/>
        </a:lnSpc>
        <a:spcBef>
          <a:spcPct val="0"/>
        </a:spcBef>
        <a:buNone/>
        <a:tabLst/>
        <a:defRPr sz="3200" b="1" kern="1200" cap="all" baseline="0">
          <a:solidFill>
            <a:schemeClr val="bg2"/>
          </a:solidFill>
          <a:effectLst/>
          <a:latin typeface="+mn-lt"/>
          <a:ea typeface="Segoe UI Black" panose="020B0A02040204020203" pitchFamily="34" charset="0"/>
          <a:cs typeface="+mj-cs"/>
        </a:defRPr>
      </a:lvl1pPr>
      <a:lvl7pPr eaLnBrk="1" hangingPunct="1">
        <a:defRPr lang="en-US" sz="3200" b="1" i="0" kern="1200" cap="all" baseline="0" dirty="0">
          <a:solidFill>
            <a:schemeClr val="bg2"/>
          </a:solidFill>
          <a:latin typeface="+mj-lt"/>
          <a:ea typeface="+mn-ea"/>
          <a:cs typeface="+mn-cs"/>
        </a:defRPr>
      </a:lvl7pPr>
    </p:titleStyle>
    <p:bodyStyle>
      <a:lvl1pPr marL="263532" indent="-263532" algn="l" defTabSz="719156" rtl="0" eaLnBrk="1" latinLnBrk="0" hangingPunct="1">
        <a:lnSpc>
          <a:spcPct val="95000"/>
        </a:lnSpc>
        <a:spcBef>
          <a:spcPts val="0"/>
        </a:spcBef>
        <a:spcAft>
          <a:spcPts val="1200"/>
        </a:spcAft>
        <a:buClrTx/>
        <a:buSzPct val="100000"/>
        <a:buFont typeface="Segoe UI Light" panose="020B0502040204020203" pitchFamily="34" charset="0"/>
        <a:buChar char="•"/>
        <a:defRPr sz="1401" kern="1200">
          <a:solidFill>
            <a:schemeClr val="tx1"/>
          </a:solidFill>
          <a:latin typeface="+mn-lt"/>
          <a:ea typeface="+mn-ea"/>
          <a:cs typeface="+mn-cs"/>
        </a:defRPr>
      </a:lvl1pPr>
      <a:lvl2pPr marL="538176" indent="-274644" algn="l" defTabSz="719156" rtl="0" eaLnBrk="1" latinLnBrk="0" hangingPunct="1">
        <a:lnSpc>
          <a:spcPct val="95000"/>
        </a:lnSpc>
        <a:spcBef>
          <a:spcPts val="0"/>
        </a:spcBef>
        <a:spcAft>
          <a:spcPts val="1200"/>
        </a:spcAft>
        <a:buClrTx/>
        <a:buSzPct val="100000"/>
        <a:buFont typeface="Calibri Light" panose="020F0302020204030204" pitchFamily="34" charset="0"/>
        <a:buChar char="→"/>
        <a:defRPr sz="1401" i="0" kern="1200">
          <a:solidFill>
            <a:schemeClr val="tx1"/>
          </a:solidFill>
          <a:latin typeface="+mn-lt"/>
          <a:ea typeface="+mn-ea"/>
          <a:cs typeface="+mn-cs"/>
        </a:defRPr>
      </a:lvl2pPr>
      <a:lvl3pPr marL="0" indent="0" algn="l" defTabSz="719156" rtl="0" eaLnBrk="1" latinLnBrk="0" hangingPunct="1">
        <a:lnSpc>
          <a:spcPct val="95000"/>
        </a:lnSpc>
        <a:spcBef>
          <a:spcPts val="0"/>
        </a:spcBef>
        <a:spcAft>
          <a:spcPts val="1200"/>
        </a:spcAft>
        <a:buClr>
          <a:srgbClr val="0070C0"/>
        </a:buClr>
        <a:buSzPct val="85000"/>
        <a:buFont typeface="Arial" panose="020B0604020202020204" pitchFamily="34" charset="0"/>
        <a:buNone/>
        <a:defRPr sz="1401" i="0" kern="1200">
          <a:solidFill>
            <a:schemeClr val="tx1"/>
          </a:solidFill>
          <a:latin typeface="+mn-lt"/>
          <a:ea typeface="+mn-ea"/>
          <a:cs typeface="+mn-cs"/>
        </a:defRPr>
      </a:lvl3pPr>
      <a:lvl4pPr marL="514362" indent="-514362" algn="l" defTabSz="719156" rtl="0" eaLnBrk="1" latinLnBrk="0" hangingPunct="1">
        <a:lnSpc>
          <a:spcPct val="95000"/>
        </a:lnSpc>
        <a:spcBef>
          <a:spcPts val="0"/>
        </a:spcBef>
        <a:spcAft>
          <a:spcPts val="1200"/>
        </a:spcAft>
        <a:buFont typeface="+mj-lt"/>
        <a:buAutoNum type="arabicPeriod"/>
        <a:defRPr sz="1401" b="0" kern="1200" cap="none" spc="30" baseline="0">
          <a:solidFill>
            <a:schemeClr val="tx1"/>
          </a:solidFill>
          <a:latin typeface="+mn-lt"/>
          <a:ea typeface="Segoe UI Black" panose="020B0A02040204020203" pitchFamily="34" charset="0"/>
          <a:cs typeface="Calibri" panose="020F0502020204030204" pitchFamily="34" charset="0"/>
        </a:defRPr>
      </a:lvl4pPr>
      <a:lvl5pPr marL="806471" indent="-265119" algn="l" defTabSz="719156" rtl="0" eaLnBrk="1" latinLnBrk="0" hangingPunct="1">
        <a:lnSpc>
          <a:spcPct val="95000"/>
        </a:lnSpc>
        <a:spcBef>
          <a:spcPts val="0"/>
        </a:spcBef>
        <a:spcAft>
          <a:spcPts val="1200"/>
        </a:spcAft>
        <a:buClrTx/>
        <a:buFont typeface="+mj-lt"/>
        <a:buAutoNum type="alphaLcPeriod"/>
        <a:defRPr sz="1401" i="0" kern="1200">
          <a:solidFill>
            <a:schemeClr val="tx1"/>
          </a:solidFill>
          <a:latin typeface="+mn-lt"/>
          <a:ea typeface="+mn-ea"/>
          <a:cs typeface="+mn-cs"/>
        </a:defRPr>
      </a:lvl5pPr>
      <a:lvl6pPr marL="819170" indent="-285757" algn="l" defTabSz="914423" rtl="0" eaLnBrk="1" latinLnBrk="0" hangingPunct="1">
        <a:lnSpc>
          <a:spcPct val="95000"/>
        </a:lnSpc>
        <a:spcBef>
          <a:spcPts val="0"/>
        </a:spcBef>
        <a:spcAft>
          <a:spcPts val="1200"/>
        </a:spcAft>
        <a:buClrTx/>
        <a:buFont typeface="Arial" panose="020B0604020202020204" pitchFamily="34" charset="0"/>
        <a:buChar char="•"/>
        <a:defRPr sz="1401" b="0" i="0" kern="1200">
          <a:solidFill>
            <a:schemeClr val="tx1"/>
          </a:solidFill>
          <a:latin typeface="+mn-lt"/>
          <a:ea typeface="+mn-ea"/>
          <a:cs typeface="+mn-cs"/>
        </a:defRPr>
      </a:lvl6pPr>
      <a:lvl7pPr marL="0" indent="0" algn="l" defTabSz="914423" rtl="0" eaLnBrk="1" latinLnBrk="0" hangingPunct="1">
        <a:lnSpc>
          <a:spcPct val="90000"/>
        </a:lnSpc>
        <a:spcBef>
          <a:spcPts val="0"/>
        </a:spcBef>
        <a:spcAft>
          <a:spcPts val="0"/>
        </a:spcAft>
        <a:buClrTx/>
        <a:buFont typeface="Arial" panose="020B0604020202020204" pitchFamily="34" charset="0"/>
        <a:buNone/>
        <a:tabLst/>
        <a:defRPr sz="3200" b="1" i="0" kern="1200" cap="all" baseline="0">
          <a:solidFill>
            <a:schemeClr val="bg2"/>
          </a:solidFill>
          <a:latin typeface="+mj-lt"/>
          <a:ea typeface="+mn-ea"/>
          <a:cs typeface="+mn-cs"/>
        </a:defRPr>
      </a:lvl7pPr>
      <a:lvl8pPr marL="0" indent="0" algn="l" defTabSz="914423" rtl="0" eaLnBrk="1" latinLnBrk="0" hangingPunct="1">
        <a:lnSpc>
          <a:spcPct val="90000"/>
        </a:lnSpc>
        <a:spcBef>
          <a:spcPts val="601"/>
        </a:spcBef>
        <a:spcAft>
          <a:spcPts val="1200"/>
        </a:spcAft>
        <a:buFont typeface="Arial" panose="020B0604020202020204" pitchFamily="34" charset="0"/>
        <a:buNone/>
        <a:defRPr sz="1801" b="1" i="0" kern="1200" cap="all" baseline="0">
          <a:solidFill>
            <a:schemeClr val="accent1"/>
          </a:solidFill>
          <a:latin typeface="+mj-lt"/>
          <a:ea typeface="+mn-ea"/>
          <a:cs typeface="+mn-cs"/>
        </a:defRPr>
      </a:lvl8pPr>
      <a:lvl9pPr marL="0" indent="0" algn="l" defTabSz="914423" rtl="0" eaLnBrk="1" latinLnBrk="0" hangingPunct="1">
        <a:lnSpc>
          <a:spcPct val="90000"/>
        </a:lnSpc>
        <a:spcBef>
          <a:spcPts val="1200"/>
        </a:spcBef>
        <a:spcAft>
          <a:spcPts val="601"/>
        </a:spcAft>
        <a:buFont typeface="Arial" panose="020B0604020202020204" pitchFamily="34" charset="0"/>
        <a:buNone/>
        <a:defRPr sz="1401" b="0" i="0" kern="1200" cap="all" baseline="0">
          <a:solidFill>
            <a:schemeClr val="tx1"/>
          </a:solidFill>
          <a:latin typeface="+mj-lt"/>
          <a:ea typeface="+mn-ea"/>
          <a:cs typeface="+mn-cs"/>
        </a:defRPr>
      </a:lvl9pPr>
    </p:bodyStyle>
    <p:otherStyle>
      <a:defPPr>
        <a:defRPr lang="nl-NL"/>
      </a:defPPr>
      <a:lvl1pPr marL="0" algn="l" defTabSz="914423" rtl="0" eaLnBrk="1" latinLnBrk="0" hangingPunct="1">
        <a:defRPr sz="1801" kern="1200">
          <a:solidFill>
            <a:schemeClr val="tx1"/>
          </a:solidFill>
          <a:latin typeface="+mn-lt"/>
          <a:ea typeface="+mn-ea"/>
          <a:cs typeface="+mn-cs"/>
        </a:defRPr>
      </a:lvl1pPr>
      <a:lvl2pPr marL="457211" algn="l" defTabSz="914423" rtl="0" eaLnBrk="1" latinLnBrk="0" hangingPunct="1">
        <a:defRPr sz="1801" kern="1200">
          <a:solidFill>
            <a:schemeClr val="tx1"/>
          </a:solidFill>
          <a:latin typeface="+mn-lt"/>
          <a:ea typeface="+mn-ea"/>
          <a:cs typeface="+mn-cs"/>
        </a:defRPr>
      </a:lvl2pPr>
      <a:lvl3pPr marL="914423" algn="l" defTabSz="914423" rtl="0" eaLnBrk="1" latinLnBrk="0" hangingPunct="1">
        <a:defRPr sz="1801" kern="1200">
          <a:solidFill>
            <a:schemeClr val="tx1"/>
          </a:solidFill>
          <a:latin typeface="+mn-lt"/>
          <a:ea typeface="+mn-ea"/>
          <a:cs typeface="+mn-cs"/>
        </a:defRPr>
      </a:lvl3pPr>
      <a:lvl4pPr marL="1371634" algn="l" defTabSz="914423" rtl="0" eaLnBrk="1" latinLnBrk="0" hangingPunct="1">
        <a:defRPr sz="1801" kern="1200">
          <a:solidFill>
            <a:schemeClr val="tx1"/>
          </a:solidFill>
          <a:latin typeface="+mn-lt"/>
          <a:ea typeface="+mn-ea"/>
          <a:cs typeface="+mn-cs"/>
        </a:defRPr>
      </a:lvl4pPr>
      <a:lvl5pPr marL="1828846" algn="l" defTabSz="914423" rtl="0" eaLnBrk="1" latinLnBrk="0" hangingPunct="1">
        <a:defRPr sz="1801" kern="1200">
          <a:solidFill>
            <a:schemeClr val="tx1"/>
          </a:solidFill>
          <a:latin typeface="+mn-lt"/>
          <a:ea typeface="+mn-ea"/>
          <a:cs typeface="+mn-cs"/>
        </a:defRPr>
      </a:lvl5pPr>
      <a:lvl6pPr marL="2286057" algn="l" defTabSz="914423" rtl="0" eaLnBrk="1" latinLnBrk="0" hangingPunct="1">
        <a:defRPr sz="1801" kern="1200">
          <a:solidFill>
            <a:schemeClr val="tx1"/>
          </a:solidFill>
          <a:latin typeface="+mn-lt"/>
          <a:ea typeface="+mn-ea"/>
          <a:cs typeface="+mn-cs"/>
        </a:defRPr>
      </a:lvl6pPr>
      <a:lvl7pPr marL="2743269" algn="l" defTabSz="914423" rtl="0" eaLnBrk="1" latinLnBrk="0" hangingPunct="1">
        <a:defRPr sz="1801" kern="1200">
          <a:solidFill>
            <a:schemeClr val="tx1"/>
          </a:solidFill>
          <a:latin typeface="+mn-lt"/>
          <a:ea typeface="+mn-ea"/>
          <a:cs typeface="+mn-cs"/>
        </a:defRPr>
      </a:lvl7pPr>
      <a:lvl8pPr marL="3200480" algn="l" defTabSz="914423" rtl="0" eaLnBrk="1" latinLnBrk="0" hangingPunct="1">
        <a:defRPr sz="1801" kern="1200">
          <a:solidFill>
            <a:schemeClr val="tx1"/>
          </a:solidFill>
          <a:latin typeface="+mn-lt"/>
          <a:ea typeface="+mn-ea"/>
          <a:cs typeface="+mn-cs"/>
        </a:defRPr>
      </a:lvl8pPr>
      <a:lvl9pPr marL="3657691" algn="l" defTabSz="914423" rtl="0" eaLnBrk="1" latinLnBrk="0" hangingPunct="1">
        <a:defRPr sz="1801"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orient="horz" pos="776" userDrawn="1">
          <p15:clr>
            <a:srgbClr val="F26B43"/>
          </p15:clr>
        </p15:guide>
        <p15:guide id="3" orient="horz" pos="1002" userDrawn="1">
          <p15:clr>
            <a:srgbClr val="F26B43"/>
          </p15:clr>
        </p15:guide>
        <p15:guide id="5" orient="horz" pos="386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348232" y="1864360"/>
            <a:ext cx="11510052" cy="4665295"/>
          </a:xfrm>
          <a:prstGeom prst="rect">
            <a:avLst/>
          </a:prstGeom>
        </p:spPr>
        <p:txBody>
          <a:bodyPr vert="horz" lIns="0" tIns="0" rIns="0" bIns="0" rtlCol="0">
            <a:noAutofit/>
          </a:bodyPr>
          <a:lstStyle/>
          <a:p>
            <a:pPr lvl="0"/>
            <a:r>
              <a:rPr lang="en-GB" noProof="0"/>
              <a:t>Click here to add a bullet.</a:t>
            </a:r>
          </a:p>
          <a:p>
            <a:pPr lvl="1"/>
            <a:r>
              <a:rPr lang="en-GB" noProof="0"/>
              <a:t>Sub-bullets</a:t>
            </a:r>
          </a:p>
          <a:p>
            <a:pPr lvl="2"/>
            <a:r>
              <a:rPr lang="en-GB" noProof="0"/>
              <a:t>Default text</a:t>
            </a:r>
          </a:p>
          <a:p>
            <a:pPr lvl="3"/>
            <a:r>
              <a:rPr lang="en-GB" noProof="0"/>
              <a:t>Numeric bullets</a:t>
            </a:r>
          </a:p>
          <a:p>
            <a:pPr lvl="4"/>
            <a:r>
              <a:rPr lang="en-GB" noProof="0"/>
              <a:t># Abc</a:t>
            </a:r>
          </a:p>
          <a:p>
            <a:pPr lvl="5"/>
            <a:r>
              <a:rPr lang="en-GB" noProof="0"/>
              <a:t># Bullets</a:t>
            </a:r>
          </a:p>
          <a:p>
            <a:pPr lvl="6"/>
            <a:r>
              <a:rPr lang="en-GB" noProof="0"/>
              <a:t>title headers</a:t>
            </a:r>
          </a:p>
          <a:p>
            <a:pPr lvl="7"/>
            <a:r>
              <a:rPr lang="en-GB" noProof="0"/>
              <a:t>Subtitle headers </a:t>
            </a:r>
          </a:p>
          <a:p>
            <a:pPr lvl="8"/>
            <a:r>
              <a:rPr lang="en-GB" noProof="0"/>
              <a:t>Subtitle text</a:t>
            </a:r>
          </a:p>
        </p:txBody>
      </p:sp>
      <p:sp>
        <p:nvSpPr>
          <p:cNvPr id="4" name="Tijdelijke aanduiding voor datum 3"/>
          <p:cNvSpPr>
            <a:spLocks noGrp="1"/>
          </p:cNvSpPr>
          <p:nvPr>
            <p:ph type="dt" sz="half" idx="2"/>
          </p:nvPr>
        </p:nvSpPr>
        <p:spPr>
          <a:xfrm rot="5400000">
            <a:off x="10978164" y="5050921"/>
            <a:ext cx="2044700" cy="180000"/>
          </a:xfrm>
          <a:prstGeom prst="rect">
            <a:avLst/>
          </a:prstGeom>
        </p:spPr>
        <p:txBody>
          <a:bodyPr vert="horz" lIns="0" tIns="0" rIns="0" bIns="0" rtlCol="0" anchor="t">
            <a:noAutofit/>
          </a:bodyPr>
          <a:lstStyle>
            <a:lvl1pPr algn="r">
              <a:defRPr sz="900">
                <a:solidFill>
                  <a:schemeClr val="tx2"/>
                </a:solidFill>
              </a:defRPr>
            </a:lvl1pPr>
          </a:lstStyle>
          <a:p>
            <a:fld id="{703D36EB-B17F-4E60-B748-B27E086B9515}" type="datetime2">
              <a:rPr lang="en-GB" noProof="0" smtClean="0"/>
              <a:t>Friday, 23 July 2021</a:t>
            </a:fld>
            <a:endParaRPr lang="en-GB" noProof="0"/>
          </a:p>
        </p:txBody>
      </p:sp>
      <p:sp>
        <p:nvSpPr>
          <p:cNvPr id="5" name="Tijdelijke aanduiding voor voettekst 4"/>
          <p:cNvSpPr>
            <a:spLocks noGrp="1"/>
          </p:cNvSpPr>
          <p:nvPr>
            <p:ph type="ftr" sz="quarter" idx="3"/>
          </p:nvPr>
        </p:nvSpPr>
        <p:spPr>
          <a:xfrm>
            <a:off x="8021073" y="6657308"/>
            <a:ext cx="3512505" cy="200691"/>
          </a:xfrm>
          <a:prstGeom prst="rect">
            <a:avLst/>
          </a:prstGeom>
        </p:spPr>
        <p:txBody>
          <a:bodyPr vert="horz" lIns="0" tIns="0" rIns="0" bIns="0" rtlCol="0" anchor="t">
            <a:noAutofit/>
          </a:bodyPr>
          <a:lstStyle>
            <a:lvl1pPr algn="r">
              <a:defRPr sz="900">
                <a:solidFill>
                  <a:schemeClr val="tx2"/>
                </a:solidFill>
              </a:defRPr>
            </a:lvl1pPr>
          </a:lstStyle>
          <a:p>
            <a:r>
              <a:rPr lang="en-GB" noProof="0"/>
              <a:t>Insert Footer &amp; Header</a:t>
            </a:r>
          </a:p>
        </p:txBody>
      </p:sp>
      <p:sp>
        <p:nvSpPr>
          <p:cNvPr id="6" name="Tijdelijke aanduiding voor dianummer 5"/>
          <p:cNvSpPr>
            <a:spLocks noGrp="1"/>
          </p:cNvSpPr>
          <p:nvPr>
            <p:ph type="sldNum" sz="quarter" idx="4"/>
          </p:nvPr>
        </p:nvSpPr>
        <p:spPr>
          <a:xfrm>
            <a:off x="11598971" y="6657308"/>
            <a:ext cx="244799" cy="200691"/>
          </a:xfrm>
          <a:prstGeom prst="rect">
            <a:avLst/>
          </a:prstGeom>
        </p:spPr>
        <p:txBody>
          <a:bodyPr vert="horz" lIns="0" tIns="0" rIns="0" bIns="0" rtlCol="0" anchor="t">
            <a:noAutofit/>
          </a:bodyPr>
          <a:lstStyle>
            <a:lvl1pPr algn="r">
              <a:defRPr sz="900" b="0">
                <a:solidFill>
                  <a:schemeClr val="tx2"/>
                </a:solidFill>
                <a:latin typeface="+mn-lt"/>
              </a:defRPr>
            </a:lvl1pPr>
          </a:lstStyle>
          <a:p>
            <a:fld id="{B502C9A5-716F-45E6-800B-D4D02CE26F90}" type="slidenum">
              <a:rPr lang="en-GB" noProof="0" smtClean="0"/>
              <a:pPr/>
              <a:t>‹#›</a:t>
            </a:fld>
            <a:endParaRPr lang="en-GB" noProof="0"/>
          </a:p>
        </p:txBody>
      </p:sp>
      <p:sp>
        <p:nvSpPr>
          <p:cNvPr id="13" name="Tekstvak 12"/>
          <p:cNvSpPr txBox="1"/>
          <p:nvPr userDrawn="1"/>
        </p:nvSpPr>
        <p:spPr>
          <a:xfrm>
            <a:off x="0" y="-912789"/>
            <a:ext cx="12192000" cy="338554"/>
          </a:xfrm>
          <a:prstGeom prst="rect">
            <a:avLst/>
          </a:prstGeom>
          <a:noFill/>
        </p:spPr>
        <p:txBody>
          <a:bodyPr wrap="square" rtlCol="0">
            <a:spAutoFit/>
          </a:bodyPr>
          <a:lstStyle/>
          <a:p>
            <a:pPr algn="ctr"/>
            <a:r>
              <a:rPr lang="en-GB" sz="1600" b="1" spc="300" noProof="0">
                <a:solidFill>
                  <a:schemeClr val="accent1"/>
                </a:solidFill>
                <a:latin typeface="+mj-lt"/>
                <a:cs typeface="Calibri" panose="020F0502020204030204" pitchFamily="34" charset="0"/>
              </a:rPr>
              <a:t>OPTIVER REPORT</a:t>
            </a:r>
          </a:p>
        </p:txBody>
      </p:sp>
      <p:grpSp>
        <p:nvGrpSpPr>
          <p:cNvPr id="12" name="Groep 11">
            <a:extLst>
              <a:ext uri="{FF2B5EF4-FFF2-40B4-BE49-F238E27FC236}">
                <a16:creationId xmlns:a16="http://schemas.microsoft.com/office/drawing/2014/main" id="{1BF7BC47-E225-4715-AEB8-FFA36757C444}"/>
              </a:ext>
            </a:extLst>
          </p:cNvPr>
          <p:cNvGrpSpPr/>
          <p:nvPr userDrawn="1"/>
        </p:nvGrpSpPr>
        <p:grpSpPr>
          <a:xfrm>
            <a:off x="2" y="6999875"/>
            <a:ext cx="4582098" cy="694097"/>
            <a:chOff x="0" y="6999873"/>
            <a:chExt cx="4582099" cy="694097"/>
          </a:xfrm>
        </p:grpSpPr>
        <p:sp>
          <p:nvSpPr>
            <p:cNvPr id="8" name="Rechthoek 7">
              <a:extLst>
                <a:ext uri="{FF2B5EF4-FFF2-40B4-BE49-F238E27FC236}">
                  <a16:creationId xmlns:a16="http://schemas.microsoft.com/office/drawing/2014/main" id="{BA292F7C-D737-47CC-9337-55F265151AFD}"/>
                </a:ext>
              </a:extLst>
            </p:cNvPr>
            <p:cNvSpPr/>
            <p:nvPr userDrawn="1"/>
          </p:nvSpPr>
          <p:spPr>
            <a:xfrm>
              <a:off x="0" y="6999873"/>
              <a:ext cx="576000" cy="262009"/>
            </a:xfrm>
            <a:prstGeom prst="rect">
              <a:avLst/>
            </a:prstGeom>
            <a:solidFill>
              <a:schemeClr val="bg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89" name="Rechthoek 88">
              <a:extLst>
                <a:ext uri="{FF2B5EF4-FFF2-40B4-BE49-F238E27FC236}">
                  <a16:creationId xmlns:a16="http://schemas.microsoft.com/office/drawing/2014/main" id="{6E1A0363-73B0-4E85-8180-82DEA7EDC9BC}"/>
                </a:ext>
              </a:extLst>
            </p:cNvPr>
            <p:cNvSpPr/>
            <p:nvPr userDrawn="1"/>
          </p:nvSpPr>
          <p:spPr>
            <a:xfrm>
              <a:off x="607979" y="6999873"/>
              <a:ext cx="576000" cy="262009"/>
            </a:xfrm>
            <a:prstGeom prst="rect">
              <a:avLst/>
            </a:prstGeom>
            <a:solidFill>
              <a:schemeClr val="accent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nvGrpSpPr>
            <p:cNvPr id="7" name="Groep 6">
              <a:extLst>
                <a:ext uri="{FF2B5EF4-FFF2-40B4-BE49-F238E27FC236}">
                  <a16:creationId xmlns:a16="http://schemas.microsoft.com/office/drawing/2014/main" id="{A9B3937C-09E1-443C-889D-D2BAE1A1F5C6}"/>
                </a:ext>
              </a:extLst>
            </p:cNvPr>
            <p:cNvGrpSpPr/>
            <p:nvPr userDrawn="1"/>
          </p:nvGrpSpPr>
          <p:grpSpPr>
            <a:xfrm>
              <a:off x="3172681" y="6999873"/>
              <a:ext cx="1209289" cy="262009"/>
              <a:chOff x="3134454" y="6999873"/>
              <a:chExt cx="1209289" cy="262009"/>
            </a:xfrm>
          </p:grpSpPr>
          <p:sp>
            <p:nvSpPr>
              <p:cNvPr id="90" name="Rechthoek 89">
                <a:extLst>
                  <a:ext uri="{FF2B5EF4-FFF2-40B4-BE49-F238E27FC236}">
                    <a16:creationId xmlns:a16="http://schemas.microsoft.com/office/drawing/2014/main" id="{757253B8-E650-4DC2-8F0E-CDB9EEF51B80}"/>
                  </a:ext>
                </a:extLst>
              </p:cNvPr>
              <p:cNvSpPr/>
              <p:nvPr userDrawn="1"/>
            </p:nvSpPr>
            <p:spPr>
              <a:xfrm>
                <a:off x="3134454" y="6999873"/>
                <a:ext cx="216000" cy="262009"/>
              </a:xfrm>
              <a:prstGeom prst="rect">
                <a:avLst/>
              </a:prstGeom>
              <a:solidFill>
                <a:schemeClr val="accent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1" name="Rechthoek 90">
                <a:extLst>
                  <a:ext uri="{FF2B5EF4-FFF2-40B4-BE49-F238E27FC236}">
                    <a16:creationId xmlns:a16="http://schemas.microsoft.com/office/drawing/2014/main" id="{41C923BF-8E0A-4380-8DB4-D41BA12BC135}"/>
                  </a:ext>
                </a:extLst>
              </p:cNvPr>
              <p:cNvSpPr/>
              <p:nvPr userDrawn="1"/>
            </p:nvSpPr>
            <p:spPr>
              <a:xfrm>
                <a:off x="3382776" y="6999873"/>
                <a:ext cx="216000" cy="262009"/>
              </a:xfrm>
              <a:prstGeom prst="rect">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2" name="Rechthoek 91">
                <a:extLst>
                  <a:ext uri="{FF2B5EF4-FFF2-40B4-BE49-F238E27FC236}">
                    <a16:creationId xmlns:a16="http://schemas.microsoft.com/office/drawing/2014/main" id="{153BC5D0-1F29-40BF-8044-06D0A96E9DDF}"/>
                  </a:ext>
                </a:extLst>
              </p:cNvPr>
              <p:cNvSpPr/>
              <p:nvPr userDrawn="1"/>
            </p:nvSpPr>
            <p:spPr>
              <a:xfrm>
                <a:off x="3631098" y="6999873"/>
                <a:ext cx="216000" cy="262009"/>
              </a:xfrm>
              <a:prstGeom prst="rect">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3" name="Rechthoek 92">
                <a:extLst>
                  <a:ext uri="{FF2B5EF4-FFF2-40B4-BE49-F238E27FC236}">
                    <a16:creationId xmlns:a16="http://schemas.microsoft.com/office/drawing/2014/main" id="{952FCF50-DF81-4C6A-9E89-B78575DB69D3}"/>
                  </a:ext>
                </a:extLst>
              </p:cNvPr>
              <p:cNvSpPr/>
              <p:nvPr userDrawn="1"/>
            </p:nvSpPr>
            <p:spPr>
              <a:xfrm>
                <a:off x="3879420" y="6999873"/>
                <a:ext cx="216000" cy="262009"/>
              </a:xfrm>
              <a:prstGeom prst="rect">
                <a:avLst/>
              </a:prstGeom>
              <a:solidFill>
                <a:schemeClr val="accent6"/>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4" name="Rechthoek 93">
                <a:extLst>
                  <a:ext uri="{FF2B5EF4-FFF2-40B4-BE49-F238E27FC236}">
                    <a16:creationId xmlns:a16="http://schemas.microsoft.com/office/drawing/2014/main" id="{507B264C-BFD4-4AFB-A269-8A6A0DD49737}"/>
                  </a:ext>
                </a:extLst>
              </p:cNvPr>
              <p:cNvSpPr/>
              <p:nvPr userDrawn="1"/>
            </p:nvSpPr>
            <p:spPr>
              <a:xfrm>
                <a:off x="4127743" y="6999873"/>
                <a:ext cx="216000" cy="262009"/>
              </a:xfrm>
              <a:prstGeom prst="rect">
                <a:avLst/>
              </a:prstGeom>
              <a:solidFill>
                <a:srgbClr val="9F1D5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grpSp>
          <p:nvGrpSpPr>
            <p:cNvPr id="9" name="Groep 8">
              <a:extLst>
                <a:ext uri="{FF2B5EF4-FFF2-40B4-BE49-F238E27FC236}">
                  <a16:creationId xmlns:a16="http://schemas.microsoft.com/office/drawing/2014/main" id="{4ABBA807-EAB2-472C-8D9C-A13F10154026}"/>
                </a:ext>
              </a:extLst>
            </p:cNvPr>
            <p:cNvGrpSpPr/>
            <p:nvPr userDrawn="1"/>
          </p:nvGrpSpPr>
          <p:grpSpPr>
            <a:xfrm>
              <a:off x="1726741" y="6999873"/>
              <a:ext cx="903179" cy="262009"/>
              <a:chOff x="140400" y="6999873"/>
              <a:chExt cx="903179" cy="262009"/>
            </a:xfrm>
          </p:grpSpPr>
          <p:sp>
            <p:nvSpPr>
              <p:cNvPr id="88" name="Rechthoek 87">
                <a:extLst>
                  <a:ext uri="{FF2B5EF4-FFF2-40B4-BE49-F238E27FC236}">
                    <a16:creationId xmlns:a16="http://schemas.microsoft.com/office/drawing/2014/main" id="{15462BA6-9DB1-490B-8AE8-A04A0A10201C}"/>
                  </a:ext>
                </a:extLst>
              </p:cNvPr>
              <p:cNvSpPr/>
              <p:nvPr userDrawn="1"/>
            </p:nvSpPr>
            <p:spPr>
              <a:xfrm rot="10800000">
                <a:off x="140400" y="6999873"/>
                <a:ext cx="435600" cy="262009"/>
              </a:xfrm>
              <a:prstGeom prst="rect">
                <a:avLst/>
              </a:prstGeom>
              <a:solidFill>
                <a:schemeClr val="accent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sp>
            <p:nvSpPr>
              <p:cNvPr id="96" name="Rechthoek 95">
                <a:extLst>
                  <a:ext uri="{FF2B5EF4-FFF2-40B4-BE49-F238E27FC236}">
                    <a16:creationId xmlns:a16="http://schemas.microsoft.com/office/drawing/2014/main" id="{D9DD697B-22A5-4BC7-8D55-E310F15BBF6B}"/>
                  </a:ext>
                </a:extLst>
              </p:cNvPr>
              <p:cNvSpPr/>
              <p:nvPr userDrawn="1"/>
            </p:nvSpPr>
            <p:spPr>
              <a:xfrm>
                <a:off x="607979" y="6999873"/>
                <a:ext cx="435600" cy="262009"/>
              </a:xfrm>
              <a:prstGeom prst="rect">
                <a:avLst/>
              </a:prstGeom>
              <a:solidFill>
                <a:schemeClr val="tx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noProof="0"/>
              </a:p>
            </p:txBody>
          </p:sp>
        </p:grpSp>
        <p:cxnSp>
          <p:nvCxnSpPr>
            <p:cNvPr id="97" name="Rechte verbindingslijn 96">
              <a:extLst>
                <a:ext uri="{FF2B5EF4-FFF2-40B4-BE49-F238E27FC236}">
                  <a16:creationId xmlns:a16="http://schemas.microsoft.com/office/drawing/2014/main" id="{E52636BA-5400-4092-9019-B89ABDFEBD9E}"/>
                </a:ext>
              </a:extLst>
            </p:cNvPr>
            <p:cNvCxnSpPr>
              <a:cxnSpLocks/>
            </p:cNvCxnSpPr>
            <p:nvPr userDrawn="1"/>
          </p:nvCxnSpPr>
          <p:spPr>
            <a:xfrm>
              <a:off x="1455360" y="6999873"/>
              <a:ext cx="0" cy="5270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Rechte verbindingslijn 97">
              <a:extLst>
                <a:ext uri="{FF2B5EF4-FFF2-40B4-BE49-F238E27FC236}">
                  <a16:creationId xmlns:a16="http://schemas.microsoft.com/office/drawing/2014/main" id="{F92C78C5-AAD6-4974-9DC9-4705F72DA2DE}"/>
                </a:ext>
              </a:extLst>
            </p:cNvPr>
            <p:cNvCxnSpPr>
              <a:cxnSpLocks/>
            </p:cNvCxnSpPr>
            <p:nvPr userDrawn="1"/>
          </p:nvCxnSpPr>
          <p:spPr>
            <a:xfrm>
              <a:off x="2901301" y="6999873"/>
              <a:ext cx="0" cy="5270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Rechthoek 104">
              <a:extLst>
                <a:ext uri="{FF2B5EF4-FFF2-40B4-BE49-F238E27FC236}">
                  <a16:creationId xmlns:a16="http://schemas.microsoft.com/office/drawing/2014/main" id="{A5C3B4A2-7DEE-4761-878E-BCDBECD5FE3F}"/>
                </a:ext>
              </a:extLst>
            </p:cNvPr>
            <p:cNvSpPr/>
            <p:nvPr userDrawn="1"/>
          </p:nvSpPr>
          <p:spPr>
            <a:xfrm>
              <a:off x="0" y="7273032"/>
              <a:ext cx="1183955" cy="220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noProof="0">
                  <a:solidFill>
                    <a:schemeClr val="accent1"/>
                  </a:solidFill>
                  <a:latin typeface="+mj-lt"/>
                </a:rPr>
                <a:t>Primary</a:t>
              </a:r>
            </a:p>
          </p:txBody>
        </p:sp>
        <p:sp>
          <p:nvSpPr>
            <p:cNvPr id="106" name="Rechthoek 105">
              <a:extLst>
                <a:ext uri="{FF2B5EF4-FFF2-40B4-BE49-F238E27FC236}">
                  <a16:creationId xmlns:a16="http://schemas.microsoft.com/office/drawing/2014/main" id="{8F874B87-674E-4154-BE72-713A436FFE39}"/>
                </a:ext>
              </a:extLst>
            </p:cNvPr>
            <p:cNvSpPr/>
            <p:nvPr userDrawn="1"/>
          </p:nvSpPr>
          <p:spPr>
            <a:xfrm>
              <a:off x="1578911" y="7273032"/>
              <a:ext cx="1188883" cy="220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noProof="0">
                  <a:solidFill>
                    <a:schemeClr val="accent1"/>
                  </a:solidFill>
                  <a:latin typeface="+mj-lt"/>
                </a:rPr>
                <a:t>Secondary</a:t>
              </a:r>
            </a:p>
          </p:txBody>
        </p:sp>
        <p:sp>
          <p:nvSpPr>
            <p:cNvPr id="107" name="Rechthoek 106">
              <a:extLst>
                <a:ext uri="{FF2B5EF4-FFF2-40B4-BE49-F238E27FC236}">
                  <a16:creationId xmlns:a16="http://schemas.microsoft.com/office/drawing/2014/main" id="{6F8A6D59-F849-4E48-9433-448B257B4213}"/>
                </a:ext>
              </a:extLst>
            </p:cNvPr>
            <p:cNvSpPr/>
            <p:nvPr userDrawn="1"/>
          </p:nvSpPr>
          <p:spPr>
            <a:xfrm>
              <a:off x="3172681" y="7273032"/>
              <a:ext cx="1209282" cy="220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noProof="0">
                  <a:solidFill>
                    <a:schemeClr val="accent1"/>
                  </a:solidFill>
                  <a:latin typeface="+mj-lt"/>
                </a:rPr>
                <a:t>Tertiary</a:t>
              </a:r>
            </a:p>
          </p:txBody>
        </p:sp>
        <p:sp>
          <p:nvSpPr>
            <p:cNvPr id="38" name="Rechthoek 37">
              <a:extLst>
                <a:ext uri="{FF2B5EF4-FFF2-40B4-BE49-F238E27FC236}">
                  <a16:creationId xmlns:a16="http://schemas.microsoft.com/office/drawing/2014/main" id="{BA83BD9A-49DC-4BF9-B893-143AC6F74810}"/>
                </a:ext>
              </a:extLst>
            </p:cNvPr>
            <p:cNvSpPr/>
            <p:nvPr userDrawn="1"/>
          </p:nvSpPr>
          <p:spPr>
            <a:xfrm>
              <a:off x="2972545" y="7512110"/>
              <a:ext cx="1609554" cy="181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sz="700" noProof="0">
                  <a:solidFill>
                    <a:schemeClr val="accent1"/>
                  </a:solidFill>
                  <a:latin typeface="+mj-lt"/>
                </a:rPr>
                <a:t>Only for graphs and tables</a:t>
              </a:r>
            </a:p>
          </p:txBody>
        </p:sp>
      </p:grpSp>
      <p:sp>
        <p:nvSpPr>
          <p:cNvPr id="11" name="Title Placeholder 10">
            <a:extLst>
              <a:ext uri="{FF2B5EF4-FFF2-40B4-BE49-F238E27FC236}">
                <a16:creationId xmlns:a16="http://schemas.microsoft.com/office/drawing/2014/main" id="{5C6C9651-05AF-45FB-BE62-03B39BB598E4}"/>
              </a:ext>
            </a:extLst>
          </p:cNvPr>
          <p:cNvSpPr>
            <a:spLocks noGrp="1"/>
          </p:cNvSpPr>
          <p:nvPr>
            <p:ph type="title"/>
          </p:nvPr>
        </p:nvSpPr>
        <p:spPr>
          <a:xfrm>
            <a:off x="348232" y="1231900"/>
            <a:ext cx="11510052" cy="217426"/>
          </a:xfrm>
          <a:prstGeom prst="rect">
            <a:avLst/>
          </a:prstGeom>
        </p:spPr>
        <p:txBody>
          <a:bodyPr vert="horz" lIns="0" tIns="0" rIns="0" bIns="0" rtlCol="0" anchor="t" anchorCtr="0">
            <a:noAutofit/>
          </a:bodyPr>
          <a:lstStyle/>
          <a:p>
            <a:r>
              <a:rPr lang="en-GB" noProof="0"/>
              <a:t>TITLE OF THIS SLIDE</a:t>
            </a:r>
          </a:p>
        </p:txBody>
      </p:sp>
    </p:spTree>
    <p:extLst>
      <p:ext uri="{BB962C8B-B14F-4D97-AF65-F5344CB8AC3E}">
        <p14:creationId xmlns:p14="http://schemas.microsoft.com/office/powerpoint/2010/main" val="130108325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30"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23" rtl="0" eaLnBrk="1" latinLnBrk="0" hangingPunct="1">
        <a:lnSpc>
          <a:spcPct val="85000"/>
        </a:lnSpc>
        <a:spcBef>
          <a:spcPct val="0"/>
        </a:spcBef>
        <a:buNone/>
        <a:tabLst/>
        <a:defRPr sz="1600" b="1" kern="1200" cap="all" baseline="0">
          <a:solidFill>
            <a:schemeClr val="bg2"/>
          </a:solidFill>
          <a:effectLst/>
          <a:latin typeface="+mn-lt"/>
          <a:ea typeface="Segoe UI Black" panose="020B0A02040204020203" pitchFamily="34" charset="0"/>
          <a:cs typeface="+mj-cs"/>
        </a:defRPr>
      </a:lvl1pPr>
    </p:titleStyle>
    <p:bodyStyle>
      <a:lvl1pPr marL="263532" indent="-263532" algn="l" defTabSz="719156" rtl="0" eaLnBrk="1" latinLnBrk="0" hangingPunct="1">
        <a:lnSpc>
          <a:spcPct val="95000"/>
        </a:lnSpc>
        <a:spcBef>
          <a:spcPts val="0"/>
        </a:spcBef>
        <a:spcAft>
          <a:spcPts val="1200"/>
        </a:spcAft>
        <a:buClrTx/>
        <a:buSzPct val="100000"/>
        <a:buFont typeface="Segoe UI Light" panose="020B0502040204020203" pitchFamily="34" charset="0"/>
        <a:buChar char="•"/>
        <a:defRPr sz="1050" kern="1200">
          <a:solidFill>
            <a:schemeClr val="tx1"/>
          </a:solidFill>
          <a:latin typeface="+mn-lt"/>
          <a:ea typeface="+mn-ea"/>
          <a:cs typeface="+mn-cs"/>
        </a:defRPr>
      </a:lvl1pPr>
      <a:lvl2pPr marL="538176" indent="-274644" algn="l" defTabSz="719156" rtl="0" eaLnBrk="1" latinLnBrk="0" hangingPunct="1">
        <a:lnSpc>
          <a:spcPct val="95000"/>
        </a:lnSpc>
        <a:spcBef>
          <a:spcPts val="0"/>
        </a:spcBef>
        <a:spcAft>
          <a:spcPts val="1200"/>
        </a:spcAft>
        <a:buClrTx/>
        <a:buSzPct val="100000"/>
        <a:buFont typeface="Calibri Light" panose="020F0302020204030204" pitchFamily="34" charset="0"/>
        <a:buChar char="→"/>
        <a:defRPr sz="1050" i="0" kern="1200">
          <a:solidFill>
            <a:schemeClr val="tx1"/>
          </a:solidFill>
          <a:latin typeface="+mn-lt"/>
          <a:ea typeface="+mn-ea"/>
          <a:cs typeface="+mn-cs"/>
        </a:defRPr>
      </a:lvl2pPr>
      <a:lvl3pPr marL="0" indent="0" algn="l" defTabSz="719156" rtl="0" eaLnBrk="1" latinLnBrk="0" hangingPunct="1">
        <a:lnSpc>
          <a:spcPct val="95000"/>
        </a:lnSpc>
        <a:spcBef>
          <a:spcPts val="0"/>
        </a:spcBef>
        <a:spcAft>
          <a:spcPts val="1200"/>
        </a:spcAft>
        <a:buClr>
          <a:srgbClr val="0070C0"/>
        </a:buClr>
        <a:buSzPct val="85000"/>
        <a:buFont typeface="Arial" panose="020B0604020202020204" pitchFamily="34" charset="0"/>
        <a:buNone/>
        <a:defRPr sz="1050" i="0" kern="1200">
          <a:solidFill>
            <a:schemeClr val="tx1"/>
          </a:solidFill>
          <a:latin typeface="+mn-lt"/>
          <a:ea typeface="+mn-ea"/>
          <a:cs typeface="+mn-cs"/>
        </a:defRPr>
      </a:lvl3pPr>
      <a:lvl4pPr marL="514362" indent="-514362" algn="l" defTabSz="719156" rtl="0" eaLnBrk="1" latinLnBrk="0" hangingPunct="1">
        <a:lnSpc>
          <a:spcPct val="95000"/>
        </a:lnSpc>
        <a:spcBef>
          <a:spcPts val="0"/>
        </a:spcBef>
        <a:spcAft>
          <a:spcPts val="1200"/>
        </a:spcAft>
        <a:buFont typeface="+mj-lt"/>
        <a:buAutoNum type="arabicPeriod"/>
        <a:defRPr sz="1050" b="0" kern="1200" cap="none" spc="30" baseline="0">
          <a:solidFill>
            <a:schemeClr val="tx1"/>
          </a:solidFill>
          <a:latin typeface="+mn-lt"/>
          <a:ea typeface="Segoe UI Black" panose="020B0A02040204020203" pitchFamily="34" charset="0"/>
          <a:cs typeface="Calibri" panose="020F0502020204030204" pitchFamily="34" charset="0"/>
        </a:defRPr>
      </a:lvl4pPr>
      <a:lvl5pPr marL="806471" indent="-265119" algn="l" defTabSz="719156" rtl="0" eaLnBrk="1" latinLnBrk="0" hangingPunct="1">
        <a:lnSpc>
          <a:spcPct val="95000"/>
        </a:lnSpc>
        <a:spcBef>
          <a:spcPts val="0"/>
        </a:spcBef>
        <a:spcAft>
          <a:spcPts val="1200"/>
        </a:spcAft>
        <a:buClrTx/>
        <a:buFont typeface="+mj-lt"/>
        <a:buAutoNum type="alphaLcPeriod"/>
        <a:defRPr sz="1050" i="0" kern="1200">
          <a:solidFill>
            <a:schemeClr val="tx1"/>
          </a:solidFill>
          <a:latin typeface="+mn-lt"/>
          <a:ea typeface="+mn-ea"/>
          <a:cs typeface="+mn-cs"/>
        </a:defRPr>
      </a:lvl5pPr>
      <a:lvl6pPr marL="819170" indent="-285757" algn="l" defTabSz="914423" rtl="0" eaLnBrk="1" latinLnBrk="0" hangingPunct="1">
        <a:lnSpc>
          <a:spcPct val="95000"/>
        </a:lnSpc>
        <a:spcBef>
          <a:spcPts val="0"/>
        </a:spcBef>
        <a:spcAft>
          <a:spcPts val="1200"/>
        </a:spcAft>
        <a:buClrTx/>
        <a:buFont typeface="Arial" panose="020B0604020202020204" pitchFamily="34" charset="0"/>
        <a:buChar char="•"/>
        <a:defRPr sz="1050" b="0" i="0" kern="1200">
          <a:solidFill>
            <a:schemeClr val="tx1"/>
          </a:solidFill>
          <a:latin typeface="+mn-lt"/>
          <a:ea typeface="+mn-ea"/>
          <a:cs typeface="+mn-cs"/>
        </a:defRPr>
      </a:lvl6pPr>
      <a:lvl7pPr marL="0" indent="0" algn="l" defTabSz="914423" rtl="0" eaLnBrk="1" latinLnBrk="0" hangingPunct="1">
        <a:lnSpc>
          <a:spcPct val="90000"/>
        </a:lnSpc>
        <a:spcBef>
          <a:spcPts val="0"/>
        </a:spcBef>
        <a:spcAft>
          <a:spcPts val="0"/>
        </a:spcAft>
        <a:buClrTx/>
        <a:buFont typeface="Arial" panose="020B0604020202020204" pitchFamily="34" charset="0"/>
        <a:buNone/>
        <a:tabLst/>
        <a:defRPr sz="1600" b="1" i="0" kern="1200" cap="all" baseline="0">
          <a:solidFill>
            <a:schemeClr val="bg2"/>
          </a:solidFill>
          <a:latin typeface="+mj-lt"/>
          <a:ea typeface="+mn-ea"/>
          <a:cs typeface="+mn-cs"/>
        </a:defRPr>
      </a:lvl7pPr>
      <a:lvl8pPr marL="0" indent="0" algn="l" defTabSz="914423" rtl="0" eaLnBrk="1" latinLnBrk="0" hangingPunct="1">
        <a:lnSpc>
          <a:spcPct val="90000"/>
        </a:lnSpc>
        <a:spcBef>
          <a:spcPts val="601"/>
        </a:spcBef>
        <a:spcAft>
          <a:spcPts val="1200"/>
        </a:spcAft>
        <a:buFont typeface="Arial" panose="020B0604020202020204" pitchFamily="34" charset="0"/>
        <a:buNone/>
        <a:defRPr sz="1200" b="1" i="0" kern="1200" cap="all" baseline="0">
          <a:solidFill>
            <a:schemeClr val="accent1"/>
          </a:solidFill>
          <a:latin typeface="+mj-lt"/>
          <a:ea typeface="+mn-ea"/>
          <a:cs typeface="+mn-cs"/>
        </a:defRPr>
      </a:lvl8pPr>
      <a:lvl9pPr marL="0" indent="0" algn="l" defTabSz="914423" rtl="0" eaLnBrk="1" latinLnBrk="0" hangingPunct="1">
        <a:lnSpc>
          <a:spcPct val="90000"/>
        </a:lnSpc>
        <a:spcBef>
          <a:spcPts val="1200"/>
        </a:spcBef>
        <a:spcAft>
          <a:spcPts val="601"/>
        </a:spcAft>
        <a:buFont typeface="Arial" panose="020B0604020202020204" pitchFamily="34" charset="0"/>
        <a:buNone/>
        <a:defRPr sz="1050" b="0" i="0" kern="1200" cap="all" baseline="0">
          <a:solidFill>
            <a:schemeClr val="tx1"/>
          </a:solidFill>
          <a:latin typeface="+mj-lt"/>
          <a:ea typeface="+mn-ea"/>
          <a:cs typeface="+mn-cs"/>
        </a:defRPr>
      </a:lvl9pPr>
    </p:bodyStyle>
    <p:otherStyle>
      <a:defPPr>
        <a:defRPr lang="nl-NL"/>
      </a:defPPr>
      <a:lvl1pPr marL="0" algn="l" defTabSz="914423" rtl="0" eaLnBrk="1" latinLnBrk="0" hangingPunct="1">
        <a:defRPr sz="1801" kern="1200">
          <a:solidFill>
            <a:schemeClr val="tx1"/>
          </a:solidFill>
          <a:latin typeface="+mn-lt"/>
          <a:ea typeface="+mn-ea"/>
          <a:cs typeface="+mn-cs"/>
        </a:defRPr>
      </a:lvl1pPr>
      <a:lvl2pPr marL="457211" algn="l" defTabSz="914423" rtl="0" eaLnBrk="1" latinLnBrk="0" hangingPunct="1">
        <a:defRPr sz="1801" kern="1200">
          <a:solidFill>
            <a:schemeClr val="tx1"/>
          </a:solidFill>
          <a:latin typeface="+mn-lt"/>
          <a:ea typeface="+mn-ea"/>
          <a:cs typeface="+mn-cs"/>
        </a:defRPr>
      </a:lvl2pPr>
      <a:lvl3pPr marL="914423" algn="l" defTabSz="914423" rtl="0" eaLnBrk="1" latinLnBrk="0" hangingPunct="1">
        <a:defRPr sz="1801" kern="1200">
          <a:solidFill>
            <a:schemeClr val="tx1"/>
          </a:solidFill>
          <a:latin typeface="+mn-lt"/>
          <a:ea typeface="+mn-ea"/>
          <a:cs typeface="+mn-cs"/>
        </a:defRPr>
      </a:lvl3pPr>
      <a:lvl4pPr marL="1371634" algn="l" defTabSz="914423" rtl="0" eaLnBrk="1" latinLnBrk="0" hangingPunct="1">
        <a:defRPr sz="1801" kern="1200">
          <a:solidFill>
            <a:schemeClr val="tx1"/>
          </a:solidFill>
          <a:latin typeface="+mn-lt"/>
          <a:ea typeface="+mn-ea"/>
          <a:cs typeface="+mn-cs"/>
        </a:defRPr>
      </a:lvl4pPr>
      <a:lvl5pPr marL="1828846" algn="l" defTabSz="914423" rtl="0" eaLnBrk="1" latinLnBrk="0" hangingPunct="1">
        <a:defRPr sz="1801" kern="1200">
          <a:solidFill>
            <a:schemeClr val="tx1"/>
          </a:solidFill>
          <a:latin typeface="+mn-lt"/>
          <a:ea typeface="+mn-ea"/>
          <a:cs typeface="+mn-cs"/>
        </a:defRPr>
      </a:lvl5pPr>
      <a:lvl6pPr marL="2286057" algn="l" defTabSz="914423" rtl="0" eaLnBrk="1" latinLnBrk="0" hangingPunct="1">
        <a:defRPr sz="1801" kern="1200">
          <a:solidFill>
            <a:schemeClr val="tx1"/>
          </a:solidFill>
          <a:latin typeface="+mn-lt"/>
          <a:ea typeface="+mn-ea"/>
          <a:cs typeface="+mn-cs"/>
        </a:defRPr>
      </a:lvl6pPr>
      <a:lvl7pPr marL="2743269" algn="l" defTabSz="914423" rtl="0" eaLnBrk="1" latinLnBrk="0" hangingPunct="1">
        <a:defRPr sz="1801" kern="1200">
          <a:solidFill>
            <a:schemeClr val="tx1"/>
          </a:solidFill>
          <a:latin typeface="+mn-lt"/>
          <a:ea typeface="+mn-ea"/>
          <a:cs typeface="+mn-cs"/>
        </a:defRPr>
      </a:lvl7pPr>
      <a:lvl8pPr marL="3200480" algn="l" defTabSz="914423" rtl="0" eaLnBrk="1" latinLnBrk="0" hangingPunct="1">
        <a:defRPr sz="1801" kern="1200">
          <a:solidFill>
            <a:schemeClr val="tx1"/>
          </a:solidFill>
          <a:latin typeface="+mn-lt"/>
          <a:ea typeface="+mn-ea"/>
          <a:cs typeface="+mn-cs"/>
        </a:defRPr>
      </a:lvl8pPr>
      <a:lvl9pPr marL="3657691" algn="l" defTabSz="914423" rtl="0" eaLnBrk="1" latinLnBrk="0" hangingPunct="1">
        <a:defRPr sz="1801"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776">
          <p15:clr>
            <a:srgbClr val="F26B43"/>
          </p15:clr>
        </p15:guide>
        <p15:guide id="3" orient="horz" pos="1002">
          <p15:clr>
            <a:srgbClr val="F26B43"/>
          </p15:clr>
        </p15:guide>
        <p15:guide id="5" orient="horz" pos="3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F93942F-051E-41D1-B6A1-0FE4E4706151}"/>
              </a:ext>
            </a:extLst>
          </p:cNvPr>
          <p:cNvSpPr>
            <a:spLocks noGrp="1"/>
          </p:cNvSpPr>
          <p:nvPr>
            <p:ph type="body" sz="quarter" idx="26"/>
          </p:nvPr>
        </p:nvSpPr>
        <p:spPr/>
        <p:txBody>
          <a:bodyPr/>
          <a:lstStyle/>
          <a:p>
            <a:r>
              <a:rPr lang="en-GB" dirty="0"/>
              <a:t>Joel Christiansen</a:t>
            </a:r>
          </a:p>
          <a:p>
            <a:endParaRPr lang="en-GB" dirty="0"/>
          </a:p>
        </p:txBody>
      </p:sp>
      <p:sp>
        <p:nvSpPr>
          <p:cNvPr id="9" name="Text Placeholder 8">
            <a:extLst>
              <a:ext uri="{FF2B5EF4-FFF2-40B4-BE49-F238E27FC236}">
                <a16:creationId xmlns:a16="http://schemas.microsoft.com/office/drawing/2014/main" id="{E7967335-D5A9-4AE6-A278-A4DEA938109B}"/>
              </a:ext>
            </a:extLst>
          </p:cNvPr>
          <p:cNvSpPr>
            <a:spLocks noGrp="1"/>
          </p:cNvSpPr>
          <p:nvPr>
            <p:ph type="body" sz="quarter" idx="17"/>
          </p:nvPr>
        </p:nvSpPr>
        <p:spPr/>
        <p:txBody>
          <a:bodyPr/>
          <a:lstStyle/>
          <a:p>
            <a:endParaRPr lang="en-GB"/>
          </a:p>
        </p:txBody>
      </p:sp>
      <p:sp>
        <p:nvSpPr>
          <p:cNvPr id="8" name="Title 7">
            <a:extLst>
              <a:ext uri="{FF2B5EF4-FFF2-40B4-BE49-F238E27FC236}">
                <a16:creationId xmlns:a16="http://schemas.microsoft.com/office/drawing/2014/main" id="{61D1CC09-3561-4D50-882D-9FCD31ED4DFB}"/>
              </a:ext>
            </a:extLst>
          </p:cNvPr>
          <p:cNvSpPr>
            <a:spLocks noGrp="1"/>
          </p:cNvSpPr>
          <p:nvPr>
            <p:ph type="title"/>
          </p:nvPr>
        </p:nvSpPr>
        <p:spPr>
          <a:xfrm>
            <a:off x="3094974" y="3122384"/>
            <a:ext cx="6831223" cy="1453280"/>
          </a:xfrm>
        </p:spPr>
        <p:txBody>
          <a:bodyPr/>
          <a:lstStyle/>
          <a:p>
            <a:r>
              <a:rPr lang="en-GB" dirty="0"/>
              <a:t>Handling TRANSITIVE dependencies</a:t>
            </a:r>
          </a:p>
        </p:txBody>
      </p:sp>
    </p:spTree>
    <p:extLst>
      <p:ext uri="{BB962C8B-B14F-4D97-AF65-F5344CB8AC3E}">
        <p14:creationId xmlns:p14="http://schemas.microsoft.com/office/powerpoint/2010/main" val="2897092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a:t>Uses only pre-existing pip functionality</a:t>
            </a:r>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10</a:t>
            </a:fld>
            <a:endParaRPr lang="en-GB" noProof="0"/>
          </a:p>
        </p:txBody>
      </p:sp>
      <p:sp>
        <p:nvSpPr>
          <p:cNvPr id="4" name="Text Placeholder 3">
            <a:extLst>
              <a:ext uri="{FF2B5EF4-FFF2-40B4-BE49-F238E27FC236}">
                <a16:creationId xmlns:a16="http://schemas.microsoft.com/office/drawing/2014/main" id="{5647B70C-96AD-4FCD-919D-871473915B0B}"/>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a:t>Pip-tools – modularity</a:t>
            </a:r>
          </a:p>
        </p:txBody>
      </p:sp>
      <p:sp>
        <p:nvSpPr>
          <p:cNvPr id="7" name="Text Placeholder 6">
            <a:extLst>
              <a:ext uri="{FF2B5EF4-FFF2-40B4-BE49-F238E27FC236}">
                <a16:creationId xmlns:a16="http://schemas.microsoft.com/office/drawing/2014/main" id="{2132625A-CF46-43D1-AE0F-2C1C74B40557}"/>
              </a:ext>
            </a:extLst>
          </p:cNvPr>
          <p:cNvSpPr>
            <a:spLocks noGrp="1"/>
          </p:cNvSpPr>
          <p:nvPr>
            <p:ph type="body" sz="quarter" idx="22"/>
          </p:nvPr>
        </p:nvSpPr>
        <p:spPr/>
        <p:txBody>
          <a:bodyPr/>
          <a:lstStyle/>
          <a:p>
            <a:endParaRPr lang="en-US" dirty="0"/>
          </a:p>
        </p:txBody>
      </p:sp>
    </p:spTree>
    <p:extLst>
      <p:ext uri="{BB962C8B-B14F-4D97-AF65-F5344CB8AC3E}">
        <p14:creationId xmlns:p14="http://schemas.microsoft.com/office/powerpoint/2010/main" val="4010990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a:t>setup.py is just python</a:t>
            </a:r>
          </a:p>
          <a:p>
            <a:r>
              <a:rPr lang="en-US" sz="2000" dirty="0" err="1"/>
              <a:t>setuptools</a:t>
            </a:r>
            <a:r>
              <a:rPr lang="en-US" sz="2000" dirty="0"/>
              <a:t> can be used as a part </a:t>
            </a:r>
          </a:p>
          <a:p>
            <a:pPr marL="0" indent="0">
              <a:buNone/>
            </a:pPr>
            <a:r>
              <a:rPr lang="en-US" sz="2000" dirty="0"/>
              <a:t>of other python scripts</a:t>
            </a:r>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11</a:t>
            </a:fld>
            <a:endParaRPr lang="en-GB" noProof="0"/>
          </a:p>
        </p:txBody>
      </p:sp>
      <p:sp>
        <p:nvSpPr>
          <p:cNvPr id="4" name="Text Placeholder 3">
            <a:extLst>
              <a:ext uri="{FF2B5EF4-FFF2-40B4-BE49-F238E27FC236}">
                <a16:creationId xmlns:a16="http://schemas.microsoft.com/office/drawing/2014/main" id="{5647B70C-96AD-4FCD-919D-871473915B0B}"/>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err="1"/>
              <a:t>setuptools</a:t>
            </a:r>
            <a:r>
              <a:rPr lang="en-US" dirty="0"/>
              <a:t> – flexibility</a:t>
            </a:r>
          </a:p>
        </p:txBody>
      </p:sp>
      <p:sp>
        <p:nvSpPr>
          <p:cNvPr id="7" name="Text Placeholder 6">
            <a:extLst>
              <a:ext uri="{FF2B5EF4-FFF2-40B4-BE49-F238E27FC236}">
                <a16:creationId xmlns:a16="http://schemas.microsoft.com/office/drawing/2014/main" id="{2132625A-CF46-43D1-AE0F-2C1C74B40557}"/>
              </a:ext>
            </a:extLst>
          </p:cNvPr>
          <p:cNvSpPr>
            <a:spLocks noGrp="1"/>
          </p:cNvSpPr>
          <p:nvPr>
            <p:ph type="body" sz="quarter" idx="22"/>
          </p:nvPr>
        </p:nvSpPr>
        <p:spPr/>
        <p:txBody>
          <a:bodyPr/>
          <a:lstStyle/>
          <a:p>
            <a:endParaRPr lang="en-US" dirty="0"/>
          </a:p>
        </p:txBody>
      </p:sp>
      <p:pic>
        <p:nvPicPr>
          <p:cNvPr id="11" name="Picture 10">
            <a:extLst>
              <a:ext uri="{FF2B5EF4-FFF2-40B4-BE49-F238E27FC236}">
                <a16:creationId xmlns:a16="http://schemas.microsoft.com/office/drawing/2014/main" id="{571E2661-28C6-445A-A75E-1CA8DD8A1A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9417" y="1056069"/>
            <a:ext cx="7621982" cy="5520787"/>
          </a:xfrm>
          <a:prstGeom prst="rect">
            <a:avLst/>
          </a:prstGeom>
        </p:spPr>
      </p:pic>
    </p:spTree>
    <p:extLst>
      <p:ext uri="{BB962C8B-B14F-4D97-AF65-F5344CB8AC3E}">
        <p14:creationId xmlns:p14="http://schemas.microsoft.com/office/powerpoint/2010/main" val="2605680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a:xfrm>
            <a:off x="398702" y="2147739"/>
            <a:ext cx="5300640" cy="4015531"/>
          </a:xfrm>
        </p:spPr>
        <p:txBody>
          <a:bodyPr/>
          <a:lstStyle/>
          <a:p>
            <a:r>
              <a:rPr lang="en-US" sz="2000" dirty="0"/>
              <a:t>Take advantage of new standards and PEPs</a:t>
            </a:r>
          </a:p>
          <a:p>
            <a:r>
              <a:rPr lang="en-US" sz="2000" dirty="0"/>
              <a:t>Provide exactly the features we need</a:t>
            </a:r>
          </a:p>
          <a:p>
            <a:r>
              <a:rPr lang="en-US" sz="2000" dirty="0"/>
              <a:t>Simple plugin mechanism for extension </a:t>
            </a:r>
          </a:p>
          <a:p>
            <a:r>
              <a:rPr lang="en-US" sz="2000" dirty="0"/>
              <a:t>Small</a:t>
            </a:r>
          </a:p>
          <a:p>
            <a:r>
              <a:rPr lang="en-US" sz="2000" dirty="0"/>
              <a:t>Simple</a:t>
            </a:r>
          </a:p>
          <a:p>
            <a:endParaRPr lang="en-US" sz="2000" dirty="0"/>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12</a:t>
            </a:fld>
            <a:endParaRPr lang="en-GB" noProof="0"/>
          </a:p>
        </p:txBody>
      </p:sp>
      <p:sp>
        <p:nvSpPr>
          <p:cNvPr id="15" name="Text Placeholder 14">
            <a:extLst>
              <a:ext uri="{FF2B5EF4-FFF2-40B4-BE49-F238E27FC236}">
                <a16:creationId xmlns:a16="http://schemas.microsoft.com/office/drawing/2014/main" id="{9A34AE06-C5C9-4209-9915-8ACD45C8C800}"/>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a:xfrm>
            <a:off x="398703" y="1231900"/>
            <a:ext cx="5300639" cy="358775"/>
          </a:xfrm>
        </p:spPr>
        <p:txBody>
          <a:bodyPr/>
          <a:lstStyle/>
          <a:p>
            <a:r>
              <a:rPr lang="en-US" dirty="0"/>
              <a:t>Our solution</a:t>
            </a:r>
          </a:p>
        </p:txBody>
      </p:sp>
      <p:sp>
        <p:nvSpPr>
          <p:cNvPr id="16" name="Text Placeholder 15">
            <a:extLst>
              <a:ext uri="{FF2B5EF4-FFF2-40B4-BE49-F238E27FC236}">
                <a16:creationId xmlns:a16="http://schemas.microsoft.com/office/drawing/2014/main" id="{032DE434-092F-492C-9C3F-DE1C90A3F966}"/>
              </a:ext>
            </a:extLst>
          </p:cNvPr>
          <p:cNvSpPr>
            <a:spLocks noGrp="1"/>
          </p:cNvSpPr>
          <p:nvPr>
            <p:ph type="body" sz="quarter" idx="24"/>
          </p:nvPr>
        </p:nvSpPr>
        <p:spPr/>
        <p:txBody>
          <a:bodyPr/>
          <a:lstStyle/>
          <a:p>
            <a:endParaRPr lang="en-US"/>
          </a:p>
        </p:txBody>
      </p:sp>
      <p:sp>
        <p:nvSpPr>
          <p:cNvPr id="10" name="TextBox 9">
            <a:extLst>
              <a:ext uri="{FF2B5EF4-FFF2-40B4-BE49-F238E27FC236}">
                <a16:creationId xmlns:a16="http://schemas.microsoft.com/office/drawing/2014/main" id="{B5797433-ACCD-4FA9-9F62-6829EA48210B}"/>
              </a:ext>
            </a:extLst>
          </p:cNvPr>
          <p:cNvSpPr txBox="1"/>
          <p:nvPr/>
        </p:nvSpPr>
        <p:spPr>
          <a:xfrm>
            <a:off x="465513" y="5390173"/>
            <a:ext cx="5563673" cy="369332"/>
          </a:xfrm>
          <a:prstGeom prst="rect">
            <a:avLst/>
          </a:prstGeom>
          <a:noFill/>
        </p:spPr>
        <p:txBody>
          <a:bodyPr wrap="square" rtlCol="0">
            <a:spAutoFit/>
          </a:bodyPr>
          <a:lstStyle/>
          <a:p>
            <a:r>
              <a:rPr lang="en-US" u="sng" dirty="0">
                <a:solidFill>
                  <a:srgbClr val="1A6A87"/>
                </a:solidFill>
              </a:rPr>
              <a:t>https://github.com/optiver/vulcan-py </a:t>
            </a:r>
          </a:p>
        </p:txBody>
      </p:sp>
      <p:pic>
        <p:nvPicPr>
          <p:cNvPr id="9" name="Picture 8">
            <a:extLst>
              <a:ext uri="{FF2B5EF4-FFF2-40B4-BE49-F238E27FC236}">
                <a16:creationId xmlns:a16="http://schemas.microsoft.com/office/drawing/2014/main" id="{96CCD8B1-2E31-4514-AFDA-6F770820CF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8199" y="2540993"/>
            <a:ext cx="6693074" cy="2677551"/>
          </a:xfrm>
          <a:prstGeom prst="rect">
            <a:avLst/>
          </a:prstGeom>
        </p:spPr>
      </p:pic>
    </p:spTree>
    <p:extLst>
      <p:ext uri="{BB962C8B-B14F-4D97-AF65-F5344CB8AC3E}">
        <p14:creationId xmlns:p14="http://schemas.microsoft.com/office/powerpoint/2010/main" val="304055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a:t>Standardization is great</a:t>
            </a:r>
          </a:p>
          <a:p>
            <a:r>
              <a:rPr lang="en-US" sz="2000" dirty="0"/>
              <a:t>Diverse sets of build tooling are also great</a:t>
            </a:r>
          </a:p>
          <a:p>
            <a:r>
              <a:rPr lang="en-US" sz="2000" dirty="0"/>
              <a:t>It’s very easy to build small tools to fill your needs</a:t>
            </a:r>
          </a:p>
          <a:p>
            <a:r>
              <a:rPr lang="en-US" sz="2000" dirty="0"/>
              <a:t>So go do it!</a:t>
            </a:r>
          </a:p>
          <a:p>
            <a:endParaRPr lang="en-US" sz="2000" dirty="0"/>
          </a:p>
          <a:p>
            <a:endParaRPr lang="en-US" sz="2000" dirty="0"/>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13</a:t>
            </a:fld>
            <a:endParaRPr lang="en-GB" noProof="0"/>
          </a:p>
        </p:txBody>
      </p:sp>
      <p:sp>
        <p:nvSpPr>
          <p:cNvPr id="4" name="Text Placeholder 3">
            <a:extLst>
              <a:ext uri="{FF2B5EF4-FFF2-40B4-BE49-F238E27FC236}">
                <a16:creationId xmlns:a16="http://schemas.microsoft.com/office/drawing/2014/main" id="{DC666145-967A-4410-AA31-775079222CCD}"/>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a:t>Take </a:t>
            </a:r>
            <a:r>
              <a:rPr lang="en-US" dirty="0" err="1"/>
              <a:t>aways</a:t>
            </a:r>
            <a:endParaRPr lang="en-US" dirty="0"/>
          </a:p>
        </p:txBody>
      </p:sp>
      <p:sp>
        <p:nvSpPr>
          <p:cNvPr id="5" name="Text Placeholder 4">
            <a:extLst>
              <a:ext uri="{FF2B5EF4-FFF2-40B4-BE49-F238E27FC236}">
                <a16:creationId xmlns:a16="http://schemas.microsoft.com/office/drawing/2014/main" id="{305D7FE5-38D1-4FD4-9B64-B76B5258350C}"/>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2390119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a:t>Python </a:t>
            </a:r>
            <a:r>
              <a:rPr lang="en-US" sz="2000" dirty="0" err="1"/>
              <a:t>zipapp</a:t>
            </a:r>
            <a:r>
              <a:rPr lang="en-US" sz="2000" dirty="0"/>
              <a:t> </a:t>
            </a:r>
          </a:p>
          <a:p>
            <a:r>
              <a:rPr lang="en-US" sz="2000" dirty="0"/>
              <a:t>+ some bootstrapping</a:t>
            </a:r>
          </a:p>
          <a:p>
            <a:r>
              <a:rPr lang="en-US" sz="2000" dirty="0"/>
              <a:t>+ all dependencies</a:t>
            </a:r>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2</a:t>
            </a:fld>
            <a:endParaRPr lang="en-GB" noProof="0"/>
          </a:p>
        </p:txBody>
      </p:sp>
      <p:sp>
        <p:nvSpPr>
          <p:cNvPr id="4" name="Text Placeholder 3">
            <a:extLst>
              <a:ext uri="{FF2B5EF4-FFF2-40B4-BE49-F238E27FC236}">
                <a16:creationId xmlns:a16="http://schemas.microsoft.com/office/drawing/2014/main" id="{5647B70C-96AD-4FCD-919D-871473915B0B}"/>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a:t>Shiv is awesome</a:t>
            </a:r>
          </a:p>
        </p:txBody>
      </p:sp>
      <p:sp>
        <p:nvSpPr>
          <p:cNvPr id="7" name="Text Placeholder 6">
            <a:extLst>
              <a:ext uri="{FF2B5EF4-FFF2-40B4-BE49-F238E27FC236}">
                <a16:creationId xmlns:a16="http://schemas.microsoft.com/office/drawing/2014/main" id="{2132625A-CF46-43D1-AE0F-2C1C74B40557}"/>
              </a:ext>
            </a:extLst>
          </p:cNvPr>
          <p:cNvSpPr>
            <a:spLocks noGrp="1"/>
          </p:cNvSpPr>
          <p:nvPr>
            <p:ph type="body" sz="quarter" idx="22"/>
          </p:nvPr>
        </p:nvSpPr>
        <p:spPr/>
        <p:txBody>
          <a:bodyPr/>
          <a:lstStyle/>
          <a:p>
            <a:endParaRPr lang="en-US" dirty="0"/>
          </a:p>
        </p:txBody>
      </p:sp>
    </p:spTree>
    <p:extLst>
      <p:ext uri="{BB962C8B-B14F-4D97-AF65-F5344CB8AC3E}">
        <p14:creationId xmlns:p14="http://schemas.microsoft.com/office/powerpoint/2010/main" val="321958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E4E8D57E-6879-47FD-A959-C976980ECDFD}"/>
              </a:ext>
            </a:extLst>
          </p:cNvPr>
          <p:cNvSpPr>
            <a:spLocks noGrp="1"/>
          </p:cNvSpPr>
          <p:nvPr>
            <p:ph type="body" orient="vert" idx="1"/>
          </p:nvPr>
        </p:nvSpPr>
        <p:spPr>
          <a:xfrm>
            <a:off x="398704" y="2149181"/>
            <a:ext cx="5366665" cy="4014090"/>
          </a:xfrm>
        </p:spPr>
        <p:txBody>
          <a:bodyPr/>
          <a:lstStyle/>
          <a:p>
            <a:r>
              <a:rPr lang="en-GB" sz="2000" dirty="0"/>
              <a:t>Reproducibility </a:t>
            </a:r>
          </a:p>
          <a:p>
            <a:r>
              <a:rPr lang="en-GB" sz="2000" dirty="0"/>
              <a:t>Compatibility </a:t>
            </a:r>
          </a:p>
          <a:p>
            <a:r>
              <a:rPr lang="en-GB" sz="2000" dirty="0"/>
              <a:t>Flexibility</a:t>
            </a:r>
          </a:p>
          <a:p>
            <a:r>
              <a:rPr lang="en-GB" sz="2000" dirty="0"/>
              <a:t>Ease of use</a:t>
            </a:r>
          </a:p>
          <a:p>
            <a:r>
              <a:rPr lang="en-GB" sz="2000" dirty="0"/>
              <a:t>Modularity</a:t>
            </a:r>
          </a:p>
        </p:txBody>
      </p:sp>
      <p:sp>
        <p:nvSpPr>
          <p:cNvPr id="5" name="Slide Number Placeholder 4">
            <a:extLst>
              <a:ext uri="{FF2B5EF4-FFF2-40B4-BE49-F238E27FC236}">
                <a16:creationId xmlns:a16="http://schemas.microsoft.com/office/drawing/2014/main" id="{AB475C0A-D6C0-4735-83FC-50795303EFCC}"/>
              </a:ext>
            </a:extLst>
          </p:cNvPr>
          <p:cNvSpPr>
            <a:spLocks noGrp="1"/>
          </p:cNvSpPr>
          <p:nvPr>
            <p:ph type="sldNum" sz="quarter" idx="12"/>
          </p:nvPr>
        </p:nvSpPr>
        <p:spPr/>
        <p:txBody>
          <a:bodyPr/>
          <a:lstStyle/>
          <a:p>
            <a:fld id="{645A922C-70F7-4C09-BC36-C14E14D15502}" type="slidenum">
              <a:rPr lang="en-GB" smtClean="0"/>
              <a:t>3</a:t>
            </a:fld>
            <a:endParaRPr lang="en-GB"/>
          </a:p>
        </p:txBody>
      </p:sp>
      <p:sp>
        <p:nvSpPr>
          <p:cNvPr id="6" name="Text Placeholder 5">
            <a:extLst>
              <a:ext uri="{FF2B5EF4-FFF2-40B4-BE49-F238E27FC236}">
                <a16:creationId xmlns:a16="http://schemas.microsoft.com/office/drawing/2014/main" id="{DE6C7C90-316E-40A2-877C-56140A882A5F}"/>
              </a:ext>
            </a:extLst>
          </p:cNvPr>
          <p:cNvSpPr>
            <a:spLocks noGrp="1"/>
          </p:cNvSpPr>
          <p:nvPr>
            <p:ph type="body" sz="quarter" idx="20"/>
          </p:nvPr>
        </p:nvSpPr>
        <p:spPr/>
        <p:txBody>
          <a:bodyPr/>
          <a:lstStyle/>
          <a:p>
            <a:endParaRPr lang="en-GB"/>
          </a:p>
        </p:txBody>
      </p:sp>
      <p:sp>
        <p:nvSpPr>
          <p:cNvPr id="8" name="Title 7">
            <a:extLst>
              <a:ext uri="{FF2B5EF4-FFF2-40B4-BE49-F238E27FC236}">
                <a16:creationId xmlns:a16="http://schemas.microsoft.com/office/drawing/2014/main" id="{90B0B5F8-793B-4247-A4E3-4B96DD89EE1D}"/>
              </a:ext>
            </a:extLst>
          </p:cNvPr>
          <p:cNvSpPr>
            <a:spLocks noGrp="1"/>
          </p:cNvSpPr>
          <p:nvPr>
            <p:ph type="title"/>
          </p:nvPr>
        </p:nvSpPr>
        <p:spPr/>
        <p:txBody>
          <a:bodyPr/>
          <a:lstStyle/>
          <a:p>
            <a:r>
              <a:rPr lang="en-US" dirty="0"/>
              <a:t>Joel Christiansen’s incomplete </a:t>
            </a:r>
            <a:br>
              <a:rPr lang="en-US" dirty="0"/>
            </a:br>
            <a:r>
              <a:rPr lang="en-US" dirty="0"/>
              <a:t>list of build considerations</a:t>
            </a:r>
          </a:p>
        </p:txBody>
      </p:sp>
    </p:spTree>
    <p:extLst>
      <p:ext uri="{BB962C8B-B14F-4D97-AF65-F5344CB8AC3E}">
        <p14:creationId xmlns:p14="http://schemas.microsoft.com/office/powerpoint/2010/main" val="1195495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E4E8D57E-6879-47FD-A959-C976980ECDFD}"/>
              </a:ext>
            </a:extLst>
          </p:cNvPr>
          <p:cNvSpPr>
            <a:spLocks noGrp="1"/>
          </p:cNvSpPr>
          <p:nvPr>
            <p:ph type="body" orient="vert" idx="1"/>
          </p:nvPr>
        </p:nvSpPr>
        <p:spPr/>
        <p:txBody>
          <a:bodyPr/>
          <a:lstStyle/>
          <a:p>
            <a:r>
              <a:rPr lang="en-GB" sz="2000" dirty="0"/>
              <a:t>Reproducibility </a:t>
            </a:r>
          </a:p>
          <a:p>
            <a:r>
              <a:rPr lang="en-GB" sz="2000" dirty="0"/>
              <a:t>Compatibility</a:t>
            </a:r>
          </a:p>
          <a:p>
            <a:r>
              <a:rPr lang="en-GB" sz="2000" dirty="0"/>
              <a:t>Flexibility</a:t>
            </a:r>
          </a:p>
          <a:p>
            <a:r>
              <a:rPr lang="en-GB" sz="2000" dirty="0"/>
              <a:t>Ease of use</a:t>
            </a:r>
          </a:p>
          <a:p>
            <a:r>
              <a:rPr lang="en-GB" sz="2000" dirty="0"/>
              <a:t>Modularity</a:t>
            </a:r>
          </a:p>
        </p:txBody>
      </p:sp>
      <p:sp>
        <p:nvSpPr>
          <p:cNvPr id="5" name="Slide Number Placeholder 4">
            <a:extLst>
              <a:ext uri="{FF2B5EF4-FFF2-40B4-BE49-F238E27FC236}">
                <a16:creationId xmlns:a16="http://schemas.microsoft.com/office/drawing/2014/main" id="{AB475C0A-D6C0-4735-83FC-50795303EFCC}"/>
              </a:ext>
            </a:extLst>
          </p:cNvPr>
          <p:cNvSpPr>
            <a:spLocks noGrp="1"/>
          </p:cNvSpPr>
          <p:nvPr>
            <p:ph type="sldNum" sz="quarter" idx="12"/>
          </p:nvPr>
        </p:nvSpPr>
        <p:spPr/>
        <p:txBody>
          <a:bodyPr/>
          <a:lstStyle/>
          <a:p>
            <a:fld id="{645A922C-70F7-4C09-BC36-C14E14D15502}" type="slidenum">
              <a:rPr lang="en-GB" smtClean="0"/>
              <a:t>4</a:t>
            </a:fld>
            <a:endParaRPr lang="en-GB"/>
          </a:p>
        </p:txBody>
      </p:sp>
      <p:sp>
        <p:nvSpPr>
          <p:cNvPr id="6" name="Text Placeholder 5">
            <a:extLst>
              <a:ext uri="{FF2B5EF4-FFF2-40B4-BE49-F238E27FC236}">
                <a16:creationId xmlns:a16="http://schemas.microsoft.com/office/drawing/2014/main" id="{DE6C7C90-316E-40A2-877C-56140A882A5F}"/>
              </a:ext>
            </a:extLst>
          </p:cNvPr>
          <p:cNvSpPr>
            <a:spLocks noGrp="1"/>
          </p:cNvSpPr>
          <p:nvPr>
            <p:ph type="body" sz="quarter" idx="20"/>
          </p:nvPr>
        </p:nvSpPr>
        <p:spPr/>
        <p:txBody>
          <a:bodyPr/>
          <a:lstStyle/>
          <a:p>
            <a:endParaRPr lang="en-GB"/>
          </a:p>
        </p:txBody>
      </p:sp>
      <p:sp>
        <p:nvSpPr>
          <p:cNvPr id="8" name="Title 7">
            <a:extLst>
              <a:ext uri="{FF2B5EF4-FFF2-40B4-BE49-F238E27FC236}">
                <a16:creationId xmlns:a16="http://schemas.microsoft.com/office/drawing/2014/main" id="{90B0B5F8-793B-4247-A4E3-4B96DD89EE1D}"/>
              </a:ext>
            </a:extLst>
          </p:cNvPr>
          <p:cNvSpPr>
            <a:spLocks noGrp="1"/>
          </p:cNvSpPr>
          <p:nvPr>
            <p:ph type="title"/>
          </p:nvPr>
        </p:nvSpPr>
        <p:spPr/>
        <p:txBody>
          <a:bodyPr/>
          <a:lstStyle/>
          <a:p>
            <a:r>
              <a:rPr lang="en-GB" dirty="0"/>
              <a:t>How to achieve these goals</a:t>
            </a:r>
          </a:p>
        </p:txBody>
      </p:sp>
    </p:spTree>
    <p:extLst>
      <p:ext uri="{BB962C8B-B14F-4D97-AF65-F5344CB8AC3E}">
        <p14:creationId xmlns:p14="http://schemas.microsoft.com/office/powerpoint/2010/main" val="558495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B475C0A-D6C0-4735-83FC-50795303EFCC}"/>
              </a:ext>
            </a:extLst>
          </p:cNvPr>
          <p:cNvSpPr>
            <a:spLocks noGrp="1"/>
          </p:cNvSpPr>
          <p:nvPr>
            <p:ph type="sldNum" sz="quarter" idx="12"/>
          </p:nvPr>
        </p:nvSpPr>
        <p:spPr/>
        <p:txBody>
          <a:bodyPr/>
          <a:lstStyle/>
          <a:p>
            <a:fld id="{645A922C-70F7-4C09-BC36-C14E14D15502}" type="slidenum">
              <a:rPr lang="en-GB" smtClean="0"/>
              <a:t>5</a:t>
            </a:fld>
            <a:endParaRPr lang="en-GB"/>
          </a:p>
        </p:txBody>
      </p:sp>
      <p:sp>
        <p:nvSpPr>
          <p:cNvPr id="6" name="Text Placeholder 5">
            <a:extLst>
              <a:ext uri="{FF2B5EF4-FFF2-40B4-BE49-F238E27FC236}">
                <a16:creationId xmlns:a16="http://schemas.microsoft.com/office/drawing/2014/main" id="{DE6C7C90-316E-40A2-877C-56140A882A5F}"/>
              </a:ext>
            </a:extLst>
          </p:cNvPr>
          <p:cNvSpPr>
            <a:spLocks noGrp="1"/>
          </p:cNvSpPr>
          <p:nvPr>
            <p:ph type="body" sz="quarter" idx="20"/>
          </p:nvPr>
        </p:nvSpPr>
        <p:spPr/>
        <p:txBody>
          <a:bodyPr/>
          <a:lstStyle/>
          <a:p>
            <a:endParaRPr lang="en-GB" dirty="0"/>
          </a:p>
        </p:txBody>
      </p:sp>
      <p:sp>
        <p:nvSpPr>
          <p:cNvPr id="8" name="Title 7">
            <a:extLst>
              <a:ext uri="{FF2B5EF4-FFF2-40B4-BE49-F238E27FC236}">
                <a16:creationId xmlns:a16="http://schemas.microsoft.com/office/drawing/2014/main" id="{90B0B5F8-793B-4247-A4E3-4B96DD89EE1D}"/>
              </a:ext>
            </a:extLst>
          </p:cNvPr>
          <p:cNvSpPr>
            <a:spLocks noGrp="1"/>
          </p:cNvSpPr>
          <p:nvPr>
            <p:ph type="title"/>
          </p:nvPr>
        </p:nvSpPr>
        <p:spPr/>
        <p:txBody>
          <a:bodyPr/>
          <a:lstStyle/>
          <a:p>
            <a:r>
              <a:rPr lang="en-GB" dirty="0"/>
              <a:t>Possible outcomes to a build</a:t>
            </a:r>
          </a:p>
        </p:txBody>
      </p:sp>
      <p:graphicFrame>
        <p:nvGraphicFramePr>
          <p:cNvPr id="13" name="Table 12">
            <a:extLst>
              <a:ext uri="{FF2B5EF4-FFF2-40B4-BE49-F238E27FC236}">
                <a16:creationId xmlns:a16="http://schemas.microsoft.com/office/drawing/2014/main" id="{E2183253-43FD-47E4-A852-AB5A640A38C4}"/>
              </a:ext>
            </a:extLst>
          </p:cNvPr>
          <p:cNvGraphicFramePr>
            <a:graphicFrameLocks noGrp="1"/>
          </p:cNvGraphicFramePr>
          <p:nvPr>
            <p:extLst>
              <p:ext uri="{D42A27DB-BD31-4B8C-83A1-F6EECF244321}">
                <p14:modId xmlns:p14="http://schemas.microsoft.com/office/powerpoint/2010/main" val="1333248030"/>
              </p:ext>
            </p:extLst>
          </p:nvPr>
        </p:nvGraphicFramePr>
        <p:xfrm>
          <a:off x="398703" y="1717193"/>
          <a:ext cx="11097294" cy="4403050"/>
        </p:xfrm>
        <a:graphic>
          <a:graphicData uri="http://schemas.openxmlformats.org/drawingml/2006/table">
            <a:tbl>
              <a:tblPr firstRow="1" bandRow="1">
                <a:tableStyleId>{5C22544A-7EE6-4342-B048-85BDC9FD1C3A}</a:tableStyleId>
              </a:tblPr>
              <a:tblGrid>
                <a:gridCol w="3699098">
                  <a:extLst>
                    <a:ext uri="{9D8B030D-6E8A-4147-A177-3AD203B41FA5}">
                      <a16:colId xmlns:a16="http://schemas.microsoft.com/office/drawing/2014/main" val="2718083957"/>
                    </a:ext>
                  </a:extLst>
                </a:gridCol>
                <a:gridCol w="3699098">
                  <a:extLst>
                    <a:ext uri="{9D8B030D-6E8A-4147-A177-3AD203B41FA5}">
                      <a16:colId xmlns:a16="http://schemas.microsoft.com/office/drawing/2014/main" val="2366681788"/>
                    </a:ext>
                  </a:extLst>
                </a:gridCol>
                <a:gridCol w="3699098">
                  <a:extLst>
                    <a:ext uri="{9D8B030D-6E8A-4147-A177-3AD203B41FA5}">
                      <a16:colId xmlns:a16="http://schemas.microsoft.com/office/drawing/2014/main" val="981008528"/>
                    </a:ext>
                  </a:extLst>
                </a:gridCol>
              </a:tblGrid>
              <a:tr h="880610">
                <a:tc>
                  <a:txBody>
                    <a:bodyPr/>
                    <a:lstStyle/>
                    <a:p>
                      <a:pPr algn="ctr"/>
                      <a:r>
                        <a:rPr lang="en-US" dirty="0"/>
                        <a:t>Build passes</a:t>
                      </a:r>
                    </a:p>
                  </a:txBody>
                  <a:tcPr anchor="ctr"/>
                </a:tc>
                <a:tc>
                  <a:txBody>
                    <a:bodyPr/>
                    <a:lstStyle/>
                    <a:p>
                      <a:pPr algn="ctr"/>
                      <a:r>
                        <a:rPr lang="en-US" dirty="0"/>
                        <a:t>Output works</a:t>
                      </a:r>
                    </a:p>
                  </a:txBody>
                  <a:tcPr anchor="ctr">
                    <a:lnR w="12700" cap="flat" cmpd="sng" algn="ctr">
                      <a:solidFill>
                        <a:schemeClr val="tx1"/>
                      </a:solidFill>
                      <a:prstDash val="solid"/>
                      <a:round/>
                      <a:headEnd type="none" w="med" len="med"/>
                      <a:tailEnd type="none" w="med" len="med"/>
                    </a:lnR>
                  </a:tcPr>
                </a:tc>
                <a:tc>
                  <a:txBody>
                    <a:bodyPr/>
                    <a:lstStyle/>
                    <a:p>
                      <a:pPr algn="ctr"/>
                      <a:r>
                        <a:rPr lang="en-US" dirty="0"/>
                        <a:t>Result OK</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787896251"/>
                  </a:ext>
                </a:extLst>
              </a:tr>
              <a:tr h="880610">
                <a:tc>
                  <a:txBody>
                    <a:bodyPr/>
                    <a:lstStyle/>
                    <a:p>
                      <a:pPr algn="ctr"/>
                      <a:r>
                        <a:rPr lang="en-US" dirty="0">
                          <a:solidFill>
                            <a:srgbClr val="258B25"/>
                          </a:solidFill>
                        </a:rPr>
                        <a:t>✔</a:t>
                      </a:r>
                    </a:p>
                  </a:txBody>
                  <a:tcPr anchor="ctr"/>
                </a:tc>
                <a:tc>
                  <a:txBody>
                    <a:bodyPr/>
                    <a:lstStyle/>
                    <a:p>
                      <a:pPr algn="ctr"/>
                      <a:r>
                        <a:rPr lang="en-US" dirty="0">
                          <a:solidFill>
                            <a:srgbClr val="258B25"/>
                          </a:solidFill>
                        </a:rPr>
                        <a:t>✔</a:t>
                      </a:r>
                    </a:p>
                  </a:txBody>
                  <a:tcPr anchor="ctr">
                    <a:lnR w="12700" cap="flat" cmpd="sng" algn="ctr">
                      <a:solidFill>
                        <a:schemeClr val="tx1"/>
                      </a:solidFill>
                      <a:prstDash val="solid"/>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rgbClr val="258B25"/>
                          </a:solidFill>
                        </a:rPr>
                        <a:t>✔</a:t>
                      </a:r>
                    </a:p>
                    <a:p>
                      <a:pPr algn="ctr"/>
                      <a:endParaRPr lang="en-US" dirty="0">
                        <a:solidFill>
                          <a:srgbClr val="258B25"/>
                        </a:solidFill>
                      </a:endParaRP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3715075"/>
                  </a:ext>
                </a:extLst>
              </a:tr>
              <a:tr h="88061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chemeClr val="bg2"/>
                          </a:solidFill>
                        </a:rPr>
                        <a:t>❌</a:t>
                      </a:r>
                    </a:p>
                    <a:p>
                      <a:pPr algn="ctr"/>
                      <a:endParaRPr lang="en-US" dirty="0">
                        <a:solidFill>
                          <a:srgbClr val="258B25"/>
                        </a:solidFill>
                      </a:endParaRPr>
                    </a:p>
                  </a:txBody>
                  <a:tcPr anchor="ct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chemeClr val="bg2"/>
                          </a:solidFill>
                        </a:rPr>
                        <a:t>❌</a:t>
                      </a:r>
                    </a:p>
                    <a:p>
                      <a:pPr algn="ctr"/>
                      <a:endParaRPr lang="en-US" dirty="0">
                        <a:solidFill>
                          <a:srgbClr val="258B25"/>
                        </a:solidFill>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rgbClr val="258B25"/>
                          </a:solidFill>
                        </a:rPr>
                        <a:t>✔</a:t>
                      </a:r>
                    </a:p>
                    <a:p>
                      <a:pPr algn="ctr"/>
                      <a:endParaRPr lang="en-US" dirty="0">
                        <a:solidFill>
                          <a:srgbClr val="258B25"/>
                        </a:solidFill>
                      </a:endParaRP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201285078"/>
                  </a:ext>
                </a:extLst>
              </a:tr>
              <a:tr h="88061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rgbClr val="258B25"/>
                          </a:solidFill>
                        </a:rPr>
                        <a:t>✔</a:t>
                      </a:r>
                    </a:p>
                    <a:p>
                      <a:pPr algn="ctr"/>
                      <a:endParaRPr lang="en-US" dirty="0">
                        <a:solidFill>
                          <a:srgbClr val="258B25"/>
                        </a:solidFill>
                      </a:endParaRPr>
                    </a:p>
                  </a:txBody>
                  <a:tcPr anchor="ct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chemeClr val="bg2"/>
                          </a:solidFill>
                        </a:rPr>
                        <a:t>❌</a:t>
                      </a:r>
                    </a:p>
                    <a:p>
                      <a:pPr algn="ctr"/>
                      <a:endParaRPr lang="en-US" dirty="0">
                        <a:solidFill>
                          <a:schemeClr val="bg2"/>
                        </a:solidFill>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chemeClr val="bg2"/>
                          </a:solidFill>
                        </a:rPr>
                        <a:t>❌</a:t>
                      </a:r>
                    </a:p>
                    <a:p>
                      <a:pPr algn="ctr"/>
                      <a:endParaRPr lang="en-US" dirty="0">
                        <a:solidFill>
                          <a:schemeClr val="bg2"/>
                        </a:solidFill>
                      </a:endParaRP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42974148"/>
                  </a:ext>
                </a:extLst>
              </a:tr>
              <a:tr h="88061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chemeClr val="bg2"/>
                          </a:solidFill>
                        </a:rPr>
                        <a:t>❌</a:t>
                      </a:r>
                    </a:p>
                    <a:p>
                      <a:pPr algn="ctr"/>
                      <a:endParaRPr lang="en-US" dirty="0">
                        <a:solidFill>
                          <a:schemeClr val="bg2"/>
                        </a:solidFill>
                      </a:endParaRPr>
                    </a:p>
                  </a:txBody>
                  <a:tcPr anchor="ct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rgbClr val="258B25"/>
                          </a:solidFill>
                        </a:rPr>
                        <a:t>✔</a:t>
                      </a:r>
                    </a:p>
                    <a:p>
                      <a:pPr algn="ctr"/>
                      <a:endParaRPr lang="en-US" dirty="0">
                        <a:solidFill>
                          <a:schemeClr val="bg2"/>
                        </a:solidFill>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dirty="0">
                          <a:solidFill>
                            <a:srgbClr val="258B25"/>
                          </a:solidFill>
                        </a:rPr>
                        <a:t>✔</a:t>
                      </a:r>
                    </a:p>
                    <a:p>
                      <a:pPr algn="ctr"/>
                      <a:endParaRPr lang="en-US" dirty="0">
                        <a:solidFill>
                          <a:srgbClr val="258B25"/>
                        </a:solidFill>
                      </a:endParaRP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197561619"/>
                  </a:ext>
                </a:extLst>
              </a:tr>
            </a:tbl>
          </a:graphicData>
        </a:graphic>
      </p:graphicFrame>
    </p:spTree>
    <p:extLst>
      <p:ext uri="{BB962C8B-B14F-4D97-AF65-F5344CB8AC3E}">
        <p14:creationId xmlns:p14="http://schemas.microsoft.com/office/powerpoint/2010/main" val="21813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E4E8D57E-6879-47FD-A959-C976980ECDFD}"/>
              </a:ext>
            </a:extLst>
          </p:cNvPr>
          <p:cNvSpPr>
            <a:spLocks noGrp="1"/>
          </p:cNvSpPr>
          <p:nvPr>
            <p:ph type="body" orient="vert" idx="1"/>
          </p:nvPr>
        </p:nvSpPr>
        <p:spPr>
          <a:xfrm>
            <a:off x="398704" y="2149181"/>
            <a:ext cx="4173296" cy="4014090"/>
          </a:xfrm>
        </p:spPr>
        <p:txBody>
          <a:bodyPr/>
          <a:lstStyle/>
          <a:p>
            <a:r>
              <a:rPr lang="en-GB" sz="2000" dirty="0"/>
              <a:t>Motivation: </a:t>
            </a:r>
          </a:p>
          <a:p>
            <a:pPr lvl="1"/>
            <a:r>
              <a:rPr lang="en-GB" sz="2000" dirty="0"/>
              <a:t>How to define a build process in python that isn’t reliant on/restricted by </a:t>
            </a:r>
            <a:r>
              <a:rPr lang="en-GB" sz="2000" dirty="0" err="1"/>
              <a:t>setuptools</a:t>
            </a:r>
            <a:r>
              <a:rPr lang="en-GB" sz="2000" dirty="0"/>
              <a:t>/</a:t>
            </a:r>
            <a:r>
              <a:rPr lang="en-GB" sz="2000" dirty="0" err="1"/>
              <a:t>distutils</a:t>
            </a:r>
            <a:r>
              <a:rPr lang="en-GB" sz="2000" dirty="0"/>
              <a:t> (PEP517)</a:t>
            </a:r>
          </a:p>
          <a:p>
            <a:pPr lvl="1"/>
            <a:r>
              <a:rPr lang="en-GB" sz="2000" dirty="0"/>
              <a:t>How to define build-time dependencies (PEP518)</a:t>
            </a:r>
          </a:p>
          <a:p>
            <a:pPr lvl="1"/>
            <a:r>
              <a:rPr lang="en-GB" sz="2000" dirty="0"/>
              <a:t>How to define project metadata? (PEP621)</a:t>
            </a:r>
          </a:p>
          <a:p>
            <a:pPr marL="263532" lvl="1" indent="0">
              <a:buNone/>
            </a:pPr>
            <a:endParaRPr lang="en-GB" sz="2000" dirty="0"/>
          </a:p>
        </p:txBody>
      </p:sp>
      <p:sp>
        <p:nvSpPr>
          <p:cNvPr id="5" name="Slide Number Placeholder 4">
            <a:extLst>
              <a:ext uri="{FF2B5EF4-FFF2-40B4-BE49-F238E27FC236}">
                <a16:creationId xmlns:a16="http://schemas.microsoft.com/office/drawing/2014/main" id="{AB475C0A-D6C0-4735-83FC-50795303EFCC}"/>
              </a:ext>
            </a:extLst>
          </p:cNvPr>
          <p:cNvSpPr>
            <a:spLocks noGrp="1"/>
          </p:cNvSpPr>
          <p:nvPr>
            <p:ph type="sldNum" sz="quarter" idx="12"/>
          </p:nvPr>
        </p:nvSpPr>
        <p:spPr/>
        <p:txBody>
          <a:bodyPr/>
          <a:lstStyle/>
          <a:p>
            <a:fld id="{645A922C-70F7-4C09-BC36-C14E14D15502}" type="slidenum">
              <a:rPr lang="en-GB" smtClean="0"/>
              <a:t>6</a:t>
            </a:fld>
            <a:endParaRPr lang="en-GB"/>
          </a:p>
        </p:txBody>
      </p:sp>
      <p:sp>
        <p:nvSpPr>
          <p:cNvPr id="6" name="Text Placeholder 5">
            <a:extLst>
              <a:ext uri="{FF2B5EF4-FFF2-40B4-BE49-F238E27FC236}">
                <a16:creationId xmlns:a16="http://schemas.microsoft.com/office/drawing/2014/main" id="{DE6C7C90-316E-40A2-877C-56140A882A5F}"/>
              </a:ext>
            </a:extLst>
          </p:cNvPr>
          <p:cNvSpPr>
            <a:spLocks noGrp="1"/>
          </p:cNvSpPr>
          <p:nvPr>
            <p:ph type="body" sz="quarter" idx="20"/>
          </p:nvPr>
        </p:nvSpPr>
        <p:spPr/>
        <p:txBody>
          <a:bodyPr/>
          <a:lstStyle/>
          <a:p>
            <a:endParaRPr lang="en-GB"/>
          </a:p>
        </p:txBody>
      </p:sp>
      <p:sp>
        <p:nvSpPr>
          <p:cNvPr id="8" name="Title 7">
            <a:extLst>
              <a:ext uri="{FF2B5EF4-FFF2-40B4-BE49-F238E27FC236}">
                <a16:creationId xmlns:a16="http://schemas.microsoft.com/office/drawing/2014/main" id="{90B0B5F8-793B-4247-A4E3-4B96DD89EE1D}"/>
              </a:ext>
            </a:extLst>
          </p:cNvPr>
          <p:cNvSpPr>
            <a:spLocks noGrp="1"/>
          </p:cNvSpPr>
          <p:nvPr>
            <p:ph type="title"/>
          </p:nvPr>
        </p:nvSpPr>
        <p:spPr/>
        <p:txBody>
          <a:bodyPr/>
          <a:lstStyle/>
          <a:p>
            <a:r>
              <a:rPr lang="en-GB" dirty="0" err="1"/>
              <a:t>Pyproject.toml</a:t>
            </a:r>
            <a:r>
              <a:rPr lang="en-GB" dirty="0"/>
              <a:t> (PEP517, PEP518, and PEP621)</a:t>
            </a:r>
          </a:p>
        </p:txBody>
      </p:sp>
      <p:pic>
        <p:nvPicPr>
          <p:cNvPr id="14" name="Picture 13">
            <a:extLst>
              <a:ext uri="{FF2B5EF4-FFF2-40B4-BE49-F238E27FC236}">
                <a16:creationId xmlns:a16="http://schemas.microsoft.com/office/drawing/2014/main" id="{3963C082-E7B7-4746-8C5B-320A00853B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877" y="1264158"/>
            <a:ext cx="7826519" cy="4868075"/>
          </a:xfrm>
          <a:prstGeom prst="rect">
            <a:avLst/>
          </a:prstGeom>
        </p:spPr>
      </p:pic>
    </p:spTree>
    <p:extLst>
      <p:ext uri="{BB962C8B-B14F-4D97-AF65-F5344CB8AC3E}">
        <p14:creationId xmlns:p14="http://schemas.microsoft.com/office/powerpoint/2010/main" val="1844703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a:t>Flit</a:t>
            </a:r>
          </a:p>
          <a:p>
            <a:r>
              <a:rPr lang="en-US" sz="2000" dirty="0"/>
              <a:t>Poetry</a:t>
            </a:r>
          </a:p>
          <a:p>
            <a:r>
              <a:rPr lang="en-US" sz="2000" dirty="0"/>
              <a:t>Pip-tools</a:t>
            </a:r>
          </a:p>
          <a:p>
            <a:r>
              <a:rPr lang="en-US" sz="2000" dirty="0" err="1"/>
              <a:t>setuptools</a:t>
            </a:r>
            <a:endParaRPr lang="en-US" sz="2000" dirty="0"/>
          </a:p>
          <a:p>
            <a:endParaRPr lang="en-US" sz="2000" dirty="0"/>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7</a:t>
            </a:fld>
            <a:endParaRPr lang="en-GB" noProof="0"/>
          </a:p>
        </p:txBody>
      </p:sp>
      <p:sp>
        <p:nvSpPr>
          <p:cNvPr id="4" name="Text Placeholder 3">
            <a:extLst>
              <a:ext uri="{FF2B5EF4-FFF2-40B4-BE49-F238E27FC236}">
                <a16:creationId xmlns:a16="http://schemas.microsoft.com/office/drawing/2014/main" id="{5647B70C-96AD-4FCD-919D-871473915B0B}"/>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a:t>Some examples</a:t>
            </a:r>
          </a:p>
        </p:txBody>
      </p:sp>
      <p:sp>
        <p:nvSpPr>
          <p:cNvPr id="7" name="Text Placeholder 6">
            <a:extLst>
              <a:ext uri="{FF2B5EF4-FFF2-40B4-BE49-F238E27FC236}">
                <a16:creationId xmlns:a16="http://schemas.microsoft.com/office/drawing/2014/main" id="{2132625A-CF46-43D1-AE0F-2C1C74B40557}"/>
              </a:ext>
            </a:extLst>
          </p:cNvPr>
          <p:cNvSpPr>
            <a:spLocks noGrp="1"/>
          </p:cNvSpPr>
          <p:nvPr>
            <p:ph type="body" sz="quarter" idx="22"/>
          </p:nvPr>
        </p:nvSpPr>
        <p:spPr/>
        <p:txBody>
          <a:bodyPr/>
          <a:lstStyle/>
          <a:p>
            <a:endParaRPr lang="en-US" dirty="0"/>
          </a:p>
        </p:txBody>
      </p:sp>
    </p:spTree>
    <p:extLst>
      <p:ext uri="{BB962C8B-B14F-4D97-AF65-F5344CB8AC3E}">
        <p14:creationId xmlns:p14="http://schemas.microsoft.com/office/powerpoint/2010/main" val="1650372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a:t>4 commands</a:t>
            </a:r>
          </a:p>
          <a:p>
            <a:pPr lvl="1"/>
            <a:r>
              <a:rPr lang="en-US" sz="2000" dirty="0"/>
              <a:t>build</a:t>
            </a:r>
          </a:p>
          <a:p>
            <a:pPr lvl="1"/>
            <a:r>
              <a:rPr lang="en-US" sz="2000" dirty="0"/>
              <a:t>publish</a:t>
            </a:r>
          </a:p>
          <a:p>
            <a:pPr lvl="1"/>
            <a:r>
              <a:rPr lang="en-US" sz="2000" dirty="0"/>
              <a:t>install</a:t>
            </a:r>
          </a:p>
          <a:p>
            <a:pPr lvl="1"/>
            <a:r>
              <a:rPr lang="en-US" sz="2000" dirty="0" err="1"/>
              <a:t>init</a:t>
            </a:r>
            <a:endParaRPr lang="en-US" sz="2000" dirty="0"/>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8</a:t>
            </a:fld>
            <a:endParaRPr lang="en-GB" noProof="0"/>
          </a:p>
        </p:txBody>
      </p:sp>
      <p:sp>
        <p:nvSpPr>
          <p:cNvPr id="4" name="Text Placeholder 3">
            <a:extLst>
              <a:ext uri="{FF2B5EF4-FFF2-40B4-BE49-F238E27FC236}">
                <a16:creationId xmlns:a16="http://schemas.microsoft.com/office/drawing/2014/main" id="{5647B70C-96AD-4FCD-919D-871473915B0B}"/>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a:t>Flit – Ease of use</a:t>
            </a:r>
          </a:p>
        </p:txBody>
      </p:sp>
      <p:sp>
        <p:nvSpPr>
          <p:cNvPr id="7" name="Text Placeholder 6">
            <a:extLst>
              <a:ext uri="{FF2B5EF4-FFF2-40B4-BE49-F238E27FC236}">
                <a16:creationId xmlns:a16="http://schemas.microsoft.com/office/drawing/2014/main" id="{2132625A-CF46-43D1-AE0F-2C1C74B40557}"/>
              </a:ext>
            </a:extLst>
          </p:cNvPr>
          <p:cNvSpPr>
            <a:spLocks noGrp="1"/>
          </p:cNvSpPr>
          <p:nvPr>
            <p:ph type="body" sz="quarter" idx="22"/>
          </p:nvPr>
        </p:nvSpPr>
        <p:spPr/>
        <p:txBody>
          <a:bodyPr/>
          <a:lstStyle/>
          <a:p>
            <a:endParaRPr lang="en-US" dirty="0"/>
          </a:p>
        </p:txBody>
      </p:sp>
      <p:pic>
        <p:nvPicPr>
          <p:cNvPr id="12" name="Picture 11">
            <a:extLst>
              <a:ext uri="{FF2B5EF4-FFF2-40B4-BE49-F238E27FC236}">
                <a16:creationId xmlns:a16="http://schemas.microsoft.com/office/drawing/2014/main" id="{E1868B51-8C32-4A04-B64F-72406F3B1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7133" y="967661"/>
            <a:ext cx="7757228" cy="4454346"/>
          </a:xfrm>
          <a:prstGeom prst="rect">
            <a:avLst/>
          </a:prstGeom>
        </p:spPr>
      </p:pic>
    </p:spTree>
    <p:extLst>
      <p:ext uri="{BB962C8B-B14F-4D97-AF65-F5344CB8AC3E}">
        <p14:creationId xmlns:p14="http://schemas.microsoft.com/office/powerpoint/2010/main" val="14588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a:extLst>
              <a:ext uri="{FF2B5EF4-FFF2-40B4-BE49-F238E27FC236}">
                <a16:creationId xmlns:a16="http://schemas.microsoft.com/office/drawing/2014/main" id="{B554CBB6-FC75-4B0A-8082-370BA26C7C47}"/>
              </a:ext>
            </a:extLst>
          </p:cNvPr>
          <p:cNvSpPr>
            <a:spLocks noGrp="1"/>
          </p:cNvSpPr>
          <p:nvPr>
            <p:ph type="body" orient="vert" idx="1"/>
          </p:nvPr>
        </p:nvSpPr>
        <p:spPr/>
        <p:txBody>
          <a:bodyPr/>
          <a:lstStyle/>
          <a:p>
            <a:r>
              <a:rPr lang="en-US" sz="2000" dirty="0" err="1"/>
              <a:t>poetry.lock</a:t>
            </a:r>
            <a:endParaRPr lang="en-US" sz="2000" dirty="0"/>
          </a:p>
        </p:txBody>
      </p:sp>
      <p:sp>
        <p:nvSpPr>
          <p:cNvPr id="3" name="Slide Number Placeholder 2">
            <a:extLst>
              <a:ext uri="{FF2B5EF4-FFF2-40B4-BE49-F238E27FC236}">
                <a16:creationId xmlns:a16="http://schemas.microsoft.com/office/drawing/2014/main" id="{A5A4E7F8-6B85-41B4-9D59-5268E70BFB64}"/>
              </a:ext>
            </a:extLst>
          </p:cNvPr>
          <p:cNvSpPr>
            <a:spLocks noGrp="1"/>
          </p:cNvSpPr>
          <p:nvPr>
            <p:ph type="sldNum" sz="quarter" idx="12"/>
          </p:nvPr>
        </p:nvSpPr>
        <p:spPr/>
        <p:txBody>
          <a:bodyPr/>
          <a:lstStyle/>
          <a:p>
            <a:fld id="{645A922C-70F7-4C09-BC36-C14E14D15502}" type="slidenum">
              <a:rPr lang="en-GB" noProof="0" smtClean="0"/>
              <a:t>9</a:t>
            </a:fld>
            <a:endParaRPr lang="en-GB" noProof="0"/>
          </a:p>
        </p:txBody>
      </p:sp>
      <p:sp>
        <p:nvSpPr>
          <p:cNvPr id="4" name="Text Placeholder 3">
            <a:extLst>
              <a:ext uri="{FF2B5EF4-FFF2-40B4-BE49-F238E27FC236}">
                <a16:creationId xmlns:a16="http://schemas.microsoft.com/office/drawing/2014/main" id="{5647B70C-96AD-4FCD-919D-871473915B0B}"/>
              </a:ext>
            </a:extLst>
          </p:cNvPr>
          <p:cNvSpPr>
            <a:spLocks noGrp="1"/>
          </p:cNvSpPr>
          <p:nvPr>
            <p:ph type="body" sz="quarter" idx="20"/>
          </p:nvPr>
        </p:nvSpPr>
        <p:spPr/>
        <p:txBody>
          <a:bodyPr/>
          <a:lstStyle/>
          <a:p>
            <a:endParaRPr lang="en-US"/>
          </a:p>
        </p:txBody>
      </p:sp>
      <p:sp>
        <p:nvSpPr>
          <p:cNvPr id="6" name="Title 5">
            <a:extLst>
              <a:ext uri="{FF2B5EF4-FFF2-40B4-BE49-F238E27FC236}">
                <a16:creationId xmlns:a16="http://schemas.microsoft.com/office/drawing/2014/main" id="{E397ABBD-1CBB-46B0-B71A-3C00707EC3F5}"/>
              </a:ext>
            </a:extLst>
          </p:cNvPr>
          <p:cNvSpPr>
            <a:spLocks noGrp="1"/>
          </p:cNvSpPr>
          <p:nvPr>
            <p:ph type="title"/>
          </p:nvPr>
        </p:nvSpPr>
        <p:spPr/>
        <p:txBody>
          <a:bodyPr/>
          <a:lstStyle/>
          <a:p>
            <a:r>
              <a:rPr lang="en-US" dirty="0"/>
              <a:t>poetry – </a:t>
            </a:r>
            <a:r>
              <a:rPr lang="en-GB" dirty="0"/>
              <a:t>Reproducibility</a:t>
            </a:r>
            <a:endParaRPr lang="en-US" dirty="0"/>
          </a:p>
        </p:txBody>
      </p:sp>
      <p:sp>
        <p:nvSpPr>
          <p:cNvPr id="7" name="Text Placeholder 6">
            <a:extLst>
              <a:ext uri="{FF2B5EF4-FFF2-40B4-BE49-F238E27FC236}">
                <a16:creationId xmlns:a16="http://schemas.microsoft.com/office/drawing/2014/main" id="{2132625A-CF46-43D1-AE0F-2C1C74B40557}"/>
              </a:ext>
            </a:extLst>
          </p:cNvPr>
          <p:cNvSpPr>
            <a:spLocks noGrp="1"/>
          </p:cNvSpPr>
          <p:nvPr>
            <p:ph type="body" sz="quarter" idx="22"/>
          </p:nvPr>
        </p:nvSpPr>
        <p:spPr/>
        <p:txBody>
          <a:bodyPr/>
          <a:lstStyle/>
          <a:p>
            <a:endParaRPr lang="en-US" dirty="0"/>
          </a:p>
        </p:txBody>
      </p:sp>
      <p:pic>
        <p:nvPicPr>
          <p:cNvPr id="12" name="Picture 11">
            <a:extLst>
              <a:ext uri="{FF2B5EF4-FFF2-40B4-BE49-F238E27FC236}">
                <a16:creationId xmlns:a16="http://schemas.microsoft.com/office/drawing/2014/main" id="{D20600EE-D689-4C31-8E9C-6923FB1A89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9292" y="1166344"/>
            <a:ext cx="7781622" cy="5272540"/>
          </a:xfrm>
          <a:prstGeom prst="rect">
            <a:avLst/>
          </a:prstGeom>
        </p:spPr>
      </p:pic>
    </p:spTree>
    <p:extLst>
      <p:ext uri="{BB962C8B-B14F-4D97-AF65-F5344CB8AC3E}">
        <p14:creationId xmlns:p14="http://schemas.microsoft.com/office/powerpoint/2010/main" val="392283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PTIVER TEMPLATE">
  <a:themeElements>
    <a:clrScheme name="Optiver">
      <a:dk1>
        <a:srgbClr val="000000"/>
      </a:dk1>
      <a:lt1>
        <a:srgbClr val="FFFFFF"/>
      </a:lt1>
      <a:dk2>
        <a:srgbClr val="94ADBF"/>
      </a:dk2>
      <a:lt2>
        <a:srgbClr val="D74830"/>
      </a:lt2>
      <a:accent1>
        <a:srgbClr val="5987A0"/>
      </a:accent1>
      <a:accent2>
        <a:srgbClr val="1A6A87"/>
      </a:accent2>
      <a:accent3>
        <a:srgbClr val="E95A29"/>
      </a:accent3>
      <a:accent4>
        <a:srgbClr val="FEBE10"/>
      </a:accent4>
      <a:accent5>
        <a:srgbClr val="00A894"/>
      </a:accent5>
      <a:accent6>
        <a:srgbClr val="0082C9"/>
      </a:accent6>
      <a:hlink>
        <a:srgbClr val="9F1D55"/>
      </a:hlink>
      <a:folHlink>
        <a:srgbClr val="0082C9"/>
      </a:folHlink>
    </a:clrScheme>
    <a:fontScheme name="Aangepast 6">
      <a:majorFont>
        <a:latin typeface="Segoe UI"/>
        <a:ea typeface=""/>
        <a:cs typeface=""/>
      </a:majorFont>
      <a:minorFont>
        <a:latin typeface="Segoe U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PTIVER_TEMPLATE_16X9_ENG.pptx" id="{067797FB-799C-4BEA-BF7D-DC738EB3D580}" vid="{B07EB765-15C4-466E-952D-DABB9D5EB209}"/>
    </a:ext>
  </a:extLst>
</a:theme>
</file>

<file path=ppt/theme/theme2.xml><?xml version="1.0" encoding="utf-8"?>
<a:theme xmlns:a="http://schemas.openxmlformats.org/drawingml/2006/main" name="OPTIVER REPORT TEMPLATE">
  <a:themeElements>
    <a:clrScheme name="Optiver">
      <a:dk1>
        <a:srgbClr val="000000"/>
      </a:dk1>
      <a:lt1>
        <a:srgbClr val="FFFFFF"/>
      </a:lt1>
      <a:dk2>
        <a:srgbClr val="94ADBF"/>
      </a:dk2>
      <a:lt2>
        <a:srgbClr val="D74830"/>
      </a:lt2>
      <a:accent1>
        <a:srgbClr val="5987A0"/>
      </a:accent1>
      <a:accent2>
        <a:srgbClr val="1A6A87"/>
      </a:accent2>
      <a:accent3>
        <a:srgbClr val="E95A29"/>
      </a:accent3>
      <a:accent4>
        <a:srgbClr val="FEBE10"/>
      </a:accent4>
      <a:accent5>
        <a:srgbClr val="00A894"/>
      </a:accent5>
      <a:accent6>
        <a:srgbClr val="0082C9"/>
      </a:accent6>
      <a:hlink>
        <a:srgbClr val="9F1D55"/>
      </a:hlink>
      <a:folHlink>
        <a:srgbClr val="0082C9"/>
      </a:folHlink>
    </a:clrScheme>
    <a:fontScheme name="Aangepast 6">
      <a:majorFont>
        <a:latin typeface="Segoe UI"/>
        <a:ea typeface=""/>
        <a:cs typeface=""/>
      </a:majorFont>
      <a:minorFont>
        <a:latin typeface="Segoe U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PTIVER_TEMPLATE_16X9_ENG.pptx" id="{067797FB-799C-4BEA-BF7D-DC738EB3D580}" vid="{9E260B27-9C62-40A0-A8CD-E37B140C95B3}"/>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Vulcan with notes</Template>
  <TotalTime>32089</TotalTime>
  <Words>4195</Words>
  <Application>Microsoft Office PowerPoint</Application>
  <PresentationFormat>Widescreen</PresentationFormat>
  <Paragraphs>210</Paragraphs>
  <Slides>13</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13</vt:i4>
      </vt:variant>
    </vt:vector>
  </HeadingPairs>
  <TitlesOfParts>
    <vt:vector size="21" baseType="lpstr">
      <vt:lpstr>Calibri</vt:lpstr>
      <vt:lpstr>Arial</vt:lpstr>
      <vt:lpstr>Segoe UI</vt:lpstr>
      <vt:lpstr>Segoe UI Light</vt:lpstr>
      <vt:lpstr>Segoe UI Black</vt:lpstr>
      <vt:lpstr>Calibri Light</vt:lpstr>
      <vt:lpstr>OPTIVER TEMPLATE</vt:lpstr>
      <vt:lpstr>OPTIVER REPORT TEMPLATE</vt:lpstr>
      <vt:lpstr>Handling TRANSITIVE dependencies</vt:lpstr>
      <vt:lpstr>Shiv is awesome</vt:lpstr>
      <vt:lpstr>Joel Christiansen’s incomplete  list of build considerations</vt:lpstr>
      <vt:lpstr>How to achieve these goals</vt:lpstr>
      <vt:lpstr>Possible outcomes to a build</vt:lpstr>
      <vt:lpstr>Pyproject.toml (PEP517, PEP518, and PEP621)</vt:lpstr>
      <vt:lpstr>Some examples</vt:lpstr>
      <vt:lpstr>Flit – Ease of use</vt:lpstr>
      <vt:lpstr>poetry – Reproducibility</vt:lpstr>
      <vt:lpstr>Pip-tools – modularity</vt:lpstr>
      <vt:lpstr>setuptools – flexibility</vt:lpstr>
      <vt:lpstr>Our solution</vt:lpstr>
      <vt:lpstr>Take aways</vt:lpstr>
    </vt:vector>
  </TitlesOfParts>
  <Manager>MADE BY PPTSOLUTIONS.NL</Manager>
  <Company>PPTSOLUTIONS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MADE BY PPTSOLUTIONS.NL</dc:subject>
  <dc:creator>Joel Christiansen</dc:creator>
  <cp:keywords>MADE BY PPTSOLUTIONS.NL</cp:keywords>
  <cp:lastModifiedBy>Joel Christiansen</cp:lastModifiedBy>
  <cp:revision>188</cp:revision>
  <dcterms:created xsi:type="dcterms:W3CDTF">2021-06-28T12:16:35Z</dcterms:created>
  <dcterms:modified xsi:type="dcterms:W3CDTF">2021-07-28T09:45:25Z</dcterms:modified>
  <cp:category>POWERPOINT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9852655</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UserName">
    <vt:lpwstr>Alice Chu</vt:lpwstr>
  </property>
  <property fmtid="{D5CDD505-2E9C-101B-9397-08002B2CF9AE}" pid="6" name="ComputerName">
    <vt:lpwstr>LAPTOP-UDL3N84V</vt:lpwstr>
  </property>
</Properties>
</file>